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9.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0.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1.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2.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3.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4.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5.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6.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7.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8.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9.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20.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1.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2.xml" ContentType="application/vnd.openxmlformats-officedocument.theme+xml"/>
  <Override PartName="/ppt/slideLayouts/slideLayout223.xml" ContentType="application/vnd.openxmlformats-officedocument.presentationml.slideLayout+xml"/>
  <Override PartName="/ppt/theme/theme23.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4.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5.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6.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7.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8.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9.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30.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31.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2.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33.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4.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5.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36.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theme/theme37.xml" ContentType="application/vnd.openxmlformats-officedocument.theme+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38.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39.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40.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theme/theme41.xml" ContentType="application/vnd.openxmlformats-officedocument.theme+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42.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theme/theme43.xml" ContentType="application/vnd.openxmlformats-officedocument.theme+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44.xml" ContentType="application/vnd.openxmlformats-officedocument.theme+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5.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46.xml" ContentType="application/vnd.openxmlformats-officedocument.theme+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theme/theme47.xml" ContentType="application/vnd.openxmlformats-officedocument.theme+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48.xml" ContentType="application/vnd.openxmlformats-officedocument.theme+xml"/>
  <Override PartName="/ppt/slideLayouts/slideLayout541.xml" ContentType="application/vnd.openxmlformats-officedocument.presentationml.slideLayout+xml"/>
  <Override PartName="/ppt/theme/theme49.xml" ContentType="application/vnd.openxmlformats-officedocument.theme+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theme/theme50.xml" ContentType="application/vnd.openxmlformats-officedocument.theme+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theme/theme51.xml" ContentType="application/vnd.openxmlformats-officedocument.theme+xml"/>
  <Override PartName="/ppt/theme/theme52.xml" ContentType="application/vnd.openxmlformats-officedocument.theme+xml"/>
  <Override PartName="/ppt/theme/theme5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72" r:id="rId6"/>
    <p:sldMasterId id="2147483689" r:id="rId7"/>
    <p:sldMasterId id="2147483684" r:id="rId8"/>
    <p:sldMasterId id="2147483692" r:id="rId9"/>
    <p:sldMasterId id="2147483706" r:id="rId10"/>
    <p:sldMasterId id="2147483719" r:id="rId11"/>
    <p:sldMasterId id="2147483732" r:id="rId12"/>
    <p:sldMasterId id="2147483746" r:id="rId13"/>
    <p:sldMasterId id="2147483759" r:id="rId14"/>
    <p:sldMasterId id="2147483784" r:id="rId15"/>
    <p:sldMasterId id="2147483797" r:id="rId16"/>
    <p:sldMasterId id="2147483810" r:id="rId17"/>
    <p:sldMasterId id="2147483824" r:id="rId18"/>
    <p:sldMasterId id="2147483827" r:id="rId19"/>
    <p:sldMasterId id="2147483840" r:id="rId20"/>
    <p:sldMasterId id="2147483901" r:id="rId21"/>
    <p:sldMasterId id="2147483914" r:id="rId22"/>
    <p:sldMasterId id="2147483942" r:id="rId23"/>
    <p:sldMasterId id="2147483957" r:id="rId24"/>
    <p:sldMasterId id="2147483983" r:id="rId25"/>
    <p:sldMasterId id="2147483995" r:id="rId26"/>
    <p:sldMasterId id="2147484008" r:id="rId27"/>
    <p:sldMasterId id="2147484010" r:id="rId28"/>
    <p:sldMasterId id="2147484026" r:id="rId29"/>
    <p:sldMasterId id="2147484029" r:id="rId30"/>
    <p:sldMasterId id="2147484042" r:id="rId31"/>
    <p:sldMasterId id="2147484055" r:id="rId32"/>
    <p:sldMasterId id="2147484068" r:id="rId33"/>
    <p:sldMasterId id="2147484081" r:id="rId34"/>
    <p:sldMasterId id="2147484094" r:id="rId35"/>
    <p:sldMasterId id="2147484119" r:id="rId36"/>
    <p:sldMasterId id="2147484132" r:id="rId37"/>
    <p:sldMasterId id="2147484149" r:id="rId38"/>
    <p:sldMasterId id="2147484166" r:id="rId39"/>
    <p:sldMasterId id="2147484180" r:id="rId40"/>
    <p:sldMasterId id="2147484194" r:id="rId41"/>
    <p:sldMasterId id="2147484209" r:id="rId42"/>
    <p:sldMasterId id="2147484224" r:id="rId43"/>
    <p:sldMasterId id="2147484241" r:id="rId44"/>
    <p:sldMasterId id="2147484256" r:id="rId45"/>
    <p:sldMasterId id="2147484269" r:id="rId46"/>
    <p:sldMasterId id="2147484283" r:id="rId47"/>
    <p:sldMasterId id="2147484295" r:id="rId48"/>
    <p:sldMasterId id="2147484310" r:id="rId49"/>
    <p:sldMasterId id="2147484325" r:id="rId50"/>
    <p:sldMasterId id="2147484340" r:id="rId51"/>
    <p:sldMasterId id="2147484354" r:id="rId52"/>
    <p:sldMasterId id="2147484369" r:id="rId53"/>
    <p:sldMasterId id="2147484371" r:id="rId54"/>
    <p:sldMasterId id="2147484384" r:id="rId55"/>
  </p:sldMasterIdLst>
  <p:notesMasterIdLst>
    <p:notesMasterId r:id="rId109"/>
  </p:notesMasterIdLst>
  <p:handoutMasterIdLst>
    <p:handoutMasterId r:id="rId110"/>
  </p:handoutMasterIdLst>
  <p:sldIdLst>
    <p:sldId id="736" r:id="rId56"/>
    <p:sldId id="723" r:id="rId57"/>
    <p:sldId id="724" r:id="rId58"/>
    <p:sldId id="897" r:id="rId59"/>
    <p:sldId id="903" r:id="rId60"/>
    <p:sldId id="725" r:id="rId61"/>
    <p:sldId id="796" r:id="rId62"/>
    <p:sldId id="805" r:id="rId63"/>
    <p:sldId id="799" r:id="rId64"/>
    <p:sldId id="800" r:id="rId65"/>
    <p:sldId id="801" r:id="rId66"/>
    <p:sldId id="802" r:id="rId67"/>
    <p:sldId id="803" r:id="rId68"/>
    <p:sldId id="804" r:id="rId69"/>
    <p:sldId id="936" r:id="rId70"/>
    <p:sldId id="937" r:id="rId71"/>
    <p:sldId id="938" r:id="rId72"/>
    <p:sldId id="807" r:id="rId73"/>
    <p:sldId id="939" r:id="rId74"/>
    <p:sldId id="940" r:id="rId75"/>
    <p:sldId id="941" r:id="rId76"/>
    <p:sldId id="947" r:id="rId77"/>
    <p:sldId id="942" r:id="rId78"/>
    <p:sldId id="943" r:id="rId79"/>
    <p:sldId id="944" r:id="rId80"/>
    <p:sldId id="945" r:id="rId81"/>
    <p:sldId id="946" r:id="rId82"/>
    <p:sldId id="948" r:id="rId83"/>
    <p:sldId id="809" r:id="rId84"/>
    <p:sldId id="810" r:id="rId85"/>
    <p:sldId id="811" r:id="rId86"/>
    <p:sldId id="812" r:id="rId87"/>
    <p:sldId id="854" r:id="rId88"/>
    <p:sldId id="813" r:id="rId89"/>
    <p:sldId id="949" r:id="rId90"/>
    <p:sldId id="829" r:id="rId91"/>
    <p:sldId id="830" r:id="rId92"/>
    <p:sldId id="831" r:id="rId93"/>
    <p:sldId id="816" r:id="rId94"/>
    <p:sldId id="819" r:id="rId95"/>
    <p:sldId id="950" r:id="rId96"/>
    <p:sldId id="951" r:id="rId97"/>
    <p:sldId id="952" r:id="rId98"/>
    <p:sldId id="953" r:id="rId99"/>
    <p:sldId id="814" r:id="rId100"/>
    <p:sldId id="815" r:id="rId101"/>
    <p:sldId id="932" r:id="rId102"/>
    <p:sldId id="860" r:id="rId103"/>
    <p:sldId id="834" r:id="rId104"/>
    <p:sldId id="858" r:id="rId105"/>
    <p:sldId id="835" r:id="rId106"/>
    <p:sldId id="837" r:id="rId107"/>
    <p:sldId id="853" r:id="rId108"/>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07">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2246"/>
    <a:srgbClr val="FFFFFF"/>
    <a:srgbClr val="003145"/>
    <a:srgbClr val="4C656F"/>
    <a:srgbClr val="F3EBC7"/>
    <a:srgbClr val="CCCCCC"/>
    <a:srgbClr val="615F72"/>
    <a:srgbClr val="053043"/>
    <a:srgbClr val="003144"/>
    <a:srgbClr val="3C3C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1618" autoAdjust="0"/>
    <p:restoredTop sz="94434" autoAdjust="0"/>
  </p:normalViewPr>
  <p:slideViewPr>
    <p:cSldViewPr snapToGrid="0" snapToObjects="1">
      <p:cViewPr varScale="1">
        <p:scale>
          <a:sx n="68" d="100"/>
          <a:sy n="68" d="100"/>
        </p:scale>
        <p:origin x="2136" y="78"/>
      </p:cViewPr>
      <p:guideLst>
        <p:guide orient="horz" pos="1007"/>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138" d="100"/>
          <a:sy n="138" d="100"/>
        </p:scale>
        <p:origin x="-4560" y="-12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2.xml"/><Relationship Id="rId21" Type="http://schemas.openxmlformats.org/officeDocument/2006/relationships/slideMaster" Target="slideMasters/slideMaster17.xml"/><Relationship Id="rId42" Type="http://schemas.openxmlformats.org/officeDocument/2006/relationships/slideMaster" Target="slideMasters/slideMaster38.xml"/><Relationship Id="rId47" Type="http://schemas.openxmlformats.org/officeDocument/2006/relationships/slideMaster" Target="slideMasters/slideMaster43.xml"/><Relationship Id="rId63" Type="http://schemas.openxmlformats.org/officeDocument/2006/relationships/slide" Target="slides/slide8.xml"/><Relationship Id="rId68" Type="http://schemas.openxmlformats.org/officeDocument/2006/relationships/slide" Target="slides/slide13.xml"/><Relationship Id="rId84" Type="http://schemas.openxmlformats.org/officeDocument/2006/relationships/slide" Target="slides/slide29.xml"/><Relationship Id="rId89" Type="http://schemas.openxmlformats.org/officeDocument/2006/relationships/slide" Target="slides/slide34.xml"/><Relationship Id="rId112"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Master" Target="slideMasters/slideMaster25.xml"/><Relationship Id="rId107" Type="http://schemas.openxmlformats.org/officeDocument/2006/relationships/slide" Target="slides/slide52.xml"/><Relationship Id="rId11" Type="http://schemas.openxmlformats.org/officeDocument/2006/relationships/slideMaster" Target="slideMasters/slideMaster7.xml"/><Relationship Id="rId24" Type="http://schemas.openxmlformats.org/officeDocument/2006/relationships/slideMaster" Target="slideMasters/slideMaster20.xml"/><Relationship Id="rId32" Type="http://schemas.openxmlformats.org/officeDocument/2006/relationships/slideMaster" Target="slideMasters/slideMaster28.xml"/><Relationship Id="rId37" Type="http://schemas.openxmlformats.org/officeDocument/2006/relationships/slideMaster" Target="slideMasters/slideMaster33.xml"/><Relationship Id="rId40" Type="http://schemas.openxmlformats.org/officeDocument/2006/relationships/slideMaster" Target="slideMasters/slideMaster36.xml"/><Relationship Id="rId45" Type="http://schemas.openxmlformats.org/officeDocument/2006/relationships/slideMaster" Target="slideMasters/slideMaster41.xml"/><Relationship Id="rId53" Type="http://schemas.openxmlformats.org/officeDocument/2006/relationships/slideMaster" Target="slideMasters/slideMaster49.xml"/><Relationship Id="rId58" Type="http://schemas.openxmlformats.org/officeDocument/2006/relationships/slide" Target="slides/slide3.xml"/><Relationship Id="rId66" Type="http://schemas.openxmlformats.org/officeDocument/2006/relationships/slide" Target="slides/slide11.xml"/><Relationship Id="rId74" Type="http://schemas.openxmlformats.org/officeDocument/2006/relationships/slide" Target="slides/slide19.xml"/><Relationship Id="rId79" Type="http://schemas.openxmlformats.org/officeDocument/2006/relationships/slide" Target="slides/slide24.xml"/><Relationship Id="rId87" Type="http://schemas.openxmlformats.org/officeDocument/2006/relationships/slide" Target="slides/slide32.xml"/><Relationship Id="rId102" Type="http://schemas.openxmlformats.org/officeDocument/2006/relationships/slide" Target="slides/slide47.xml"/><Relationship Id="rId110" Type="http://schemas.openxmlformats.org/officeDocument/2006/relationships/handoutMaster" Target="handoutMasters/handoutMaster1.xml"/><Relationship Id="rId5" Type="http://schemas.openxmlformats.org/officeDocument/2006/relationships/slideMaster" Target="slideMasters/slideMaster1.xml"/><Relationship Id="rId61" Type="http://schemas.openxmlformats.org/officeDocument/2006/relationships/slide" Target="slides/slide6.xml"/><Relationship Id="rId82" Type="http://schemas.openxmlformats.org/officeDocument/2006/relationships/slide" Target="slides/slide27.xml"/><Relationship Id="rId90" Type="http://schemas.openxmlformats.org/officeDocument/2006/relationships/slide" Target="slides/slide35.xml"/><Relationship Id="rId95" Type="http://schemas.openxmlformats.org/officeDocument/2006/relationships/slide" Target="slides/slide40.xml"/><Relationship Id="rId19" Type="http://schemas.openxmlformats.org/officeDocument/2006/relationships/slideMaster" Target="slideMasters/slideMaster1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Master" Target="slideMasters/slideMaster23.xml"/><Relationship Id="rId30" Type="http://schemas.openxmlformats.org/officeDocument/2006/relationships/slideMaster" Target="slideMasters/slideMaster26.xml"/><Relationship Id="rId35" Type="http://schemas.openxmlformats.org/officeDocument/2006/relationships/slideMaster" Target="slideMasters/slideMaster31.xml"/><Relationship Id="rId43" Type="http://schemas.openxmlformats.org/officeDocument/2006/relationships/slideMaster" Target="slideMasters/slideMaster39.xml"/><Relationship Id="rId48" Type="http://schemas.openxmlformats.org/officeDocument/2006/relationships/slideMaster" Target="slideMasters/slideMaster44.xml"/><Relationship Id="rId56" Type="http://schemas.openxmlformats.org/officeDocument/2006/relationships/slide" Target="slides/slide1.xml"/><Relationship Id="rId64" Type="http://schemas.openxmlformats.org/officeDocument/2006/relationships/slide" Target="slides/slide9.xml"/><Relationship Id="rId69" Type="http://schemas.openxmlformats.org/officeDocument/2006/relationships/slide" Target="slides/slide14.xml"/><Relationship Id="rId77" Type="http://schemas.openxmlformats.org/officeDocument/2006/relationships/slide" Target="slides/slide22.xml"/><Relationship Id="rId100" Type="http://schemas.openxmlformats.org/officeDocument/2006/relationships/slide" Target="slides/slide45.xml"/><Relationship Id="rId105" Type="http://schemas.openxmlformats.org/officeDocument/2006/relationships/slide" Target="slides/slide50.xml"/><Relationship Id="rId113" Type="http://schemas.openxmlformats.org/officeDocument/2006/relationships/theme" Target="theme/theme1.xml"/><Relationship Id="rId8" Type="http://schemas.openxmlformats.org/officeDocument/2006/relationships/slideMaster" Target="slideMasters/slideMaster4.xml"/><Relationship Id="rId51" Type="http://schemas.openxmlformats.org/officeDocument/2006/relationships/slideMaster" Target="slideMasters/slideMaster47.xml"/><Relationship Id="rId72" Type="http://schemas.openxmlformats.org/officeDocument/2006/relationships/slide" Target="slides/slide17.xml"/><Relationship Id="rId80" Type="http://schemas.openxmlformats.org/officeDocument/2006/relationships/slide" Target="slides/slide25.xml"/><Relationship Id="rId85" Type="http://schemas.openxmlformats.org/officeDocument/2006/relationships/slide" Target="slides/slide30.xml"/><Relationship Id="rId93" Type="http://schemas.openxmlformats.org/officeDocument/2006/relationships/slide" Target="slides/slide38.xml"/><Relationship Id="rId98"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Master" Target="slideMasters/slideMaster21.xml"/><Relationship Id="rId33" Type="http://schemas.openxmlformats.org/officeDocument/2006/relationships/slideMaster" Target="slideMasters/slideMaster29.xml"/><Relationship Id="rId38" Type="http://schemas.openxmlformats.org/officeDocument/2006/relationships/slideMaster" Target="slideMasters/slideMaster34.xml"/><Relationship Id="rId46" Type="http://schemas.openxmlformats.org/officeDocument/2006/relationships/slideMaster" Target="slideMasters/slideMaster42.xml"/><Relationship Id="rId59" Type="http://schemas.openxmlformats.org/officeDocument/2006/relationships/slide" Target="slides/slide4.xml"/><Relationship Id="rId67" Type="http://schemas.openxmlformats.org/officeDocument/2006/relationships/slide" Target="slides/slide12.xml"/><Relationship Id="rId103" Type="http://schemas.openxmlformats.org/officeDocument/2006/relationships/slide" Target="slides/slide48.xml"/><Relationship Id="rId108" Type="http://schemas.openxmlformats.org/officeDocument/2006/relationships/slide" Target="slides/slide53.xml"/><Relationship Id="rId20" Type="http://schemas.openxmlformats.org/officeDocument/2006/relationships/slideMaster" Target="slideMasters/slideMaster16.xml"/><Relationship Id="rId41" Type="http://schemas.openxmlformats.org/officeDocument/2006/relationships/slideMaster" Target="slideMasters/slideMaster37.xml"/><Relationship Id="rId54" Type="http://schemas.openxmlformats.org/officeDocument/2006/relationships/slideMaster" Target="slideMasters/slideMaster50.xml"/><Relationship Id="rId62" Type="http://schemas.openxmlformats.org/officeDocument/2006/relationships/slide" Target="slides/slide7.xml"/><Relationship Id="rId70" Type="http://schemas.openxmlformats.org/officeDocument/2006/relationships/slide" Target="slides/slide15.xml"/><Relationship Id="rId75" Type="http://schemas.openxmlformats.org/officeDocument/2006/relationships/slide" Target="slides/slide20.xml"/><Relationship Id="rId83" Type="http://schemas.openxmlformats.org/officeDocument/2006/relationships/slide" Target="slides/slide28.xml"/><Relationship Id="rId88" Type="http://schemas.openxmlformats.org/officeDocument/2006/relationships/slide" Target="slides/slide33.xml"/><Relationship Id="rId91" Type="http://schemas.openxmlformats.org/officeDocument/2006/relationships/slide" Target="slides/slide36.xml"/><Relationship Id="rId96" Type="http://schemas.openxmlformats.org/officeDocument/2006/relationships/slide" Target="slides/slide41.xml"/><Relationship Id="rId11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Master" Target="slideMasters/slideMaster19.xml"/><Relationship Id="rId28" Type="http://schemas.openxmlformats.org/officeDocument/2006/relationships/slideMaster" Target="slideMasters/slideMaster24.xml"/><Relationship Id="rId36" Type="http://schemas.openxmlformats.org/officeDocument/2006/relationships/slideMaster" Target="slideMasters/slideMaster32.xml"/><Relationship Id="rId49" Type="http://schemas.openxmlformats.org/officeDocument/2006/relationships/slideMaster" Target="slideMasters/slideMaster45.xml"/><Relationship Id="rId57" Type="http://schemas.openxmlformats.org/officeDocument/2006/relationships/slide" Target="slides/slide2.xml"/><Relationship Id="rId106" Type="http://schemas.openxmlformats.org/officeDocument/2006/relationships/slide" Target="slides/slide51.xml"/><Relationship Id="rId114" Type="http://schemas.openxmlformats.org/officeDocument/2006/relationships/tableStyles" Target="tableStyles.xml"/><Relationship Id="rId10" Type="http://schemas.openxmlformats.org/officeDocument/2006/relationships/slideMaster" Target="slideMasters/slideMaster6.xml"/><Relationship Id="rId31" Type="http://schemas.openxmlformats.org/officeDocument/2006/relationships/slideMaster" Target="slideMasters/slideMaster27.xml"/><Relationship Id="rId44" Type="http://schemas.openxmlformats.org/officeDocument/2006/relationships/slideMaster" Target="slideMasters/slideMaster40.xml"/><Relationship Id="rId52" Type="http://schemas.openxmlformats.org/officeDocument/2006/relationships/slideMaster" Target="slideMasters/slideMaster48.xml"/><Relationship Id="rId60" Type="http://schemas.openxmlformats.org/officeDocument/2006/relationships/slide" Target="slides/slide5.xml"/><Relationship Id="rId65" Type="http://schemas.openxmlformats.org/officeDocument/2006/relationships/slide" Target="slides/slide10.xml"/><Relationship Id="rId73" Type="http://schemas.openxmlformats.org/officeDocument/2006/relationships/slide" Target="slides/slide18.xml"/><Relationship Id="rId78" Type="http://schemas.openxmlformats.org/officeDocument/2006/relationships/slide" Target="slides/slide23.xml"/><Relationship Id="rId81" Type="http://schemas.openxmlformats.org/officeDocument/2006/relationships/slide" Target="slides/slide26.xml"/><Relationship Id="rId86" Type="http://schemas.openxmlformats.org/officeDocument/2006/relationships/slide" Target="slides/slide31.xml"/><Relationship Id="rId94" Type="http://schemas.openxmlformats.org/officeDocument/2006/relationships/slide" Target="slides/slide39.xml"/><Relationship Id="rId99" Type="http://schemas.openxmlformats.org/officeDocument/2006/relationships/slide" Target="slides/slide44.xml"/><Relationship Id="rId101" Type="http://schemas.openxmlformats.org/officeDocument/2006/relationships/slide" Target="slides/slide46.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Master" Target="slideMasters/slideMaster9.xml"/><Relationship Id="rId18" Type="http://schemas.openxmlformats.org/officeDocument/2006/relationships/slideMaster" Target="slideMasters/slideMaster14.xml"/><Relationship Id="rId39" Type="http://schemas.openxmlformats.org/officeDocument/2006/relationships/slideMaster" Target="slideMasters/slideMaster35.xml"/><Relationship Id="rId109" Type="http://schemas.openxmlformats.org/officeDocument/2006/relationships/notesMaster" Target="notesMasters/notesMaster1.xml"/><Relationship Id="rId34" Type="http://schemas.openxmlformats.org/officeDocument/2006/relationships/slideMaster" Target="slideMasters/slideMaster30.xml"/><Relationship Id="rId50" Type="http://schemas.openxmlformats.org/officeDocument/2006/relationships/slideMaster" Target="slideMasters/slideMaster46.xml"/><Relationship Id="rId55" Type="http://schemas.openxmlformats.org/officeDocument/2006/relationships/slideMaster" Target="slideMasters/slideMaster51.xml"/><Relationship Id="rId76" Type="http://schemas.openxmlformats.org/officeDocument/2006/relationships/slide" Target="slides/slide21.xml"/><Relationship Id="rId97" Type="http://schemas.openxmlformats.org/officeDocument/2006/relationships/slide" Target="slides/slide42.xml"/><Relationship Id="rId104" Type="http://schemas.openxmlformats.org/officeDocument/2006/relationships/slide" Target="slides/slide49.xml"/><Relationship Id="rId7" Type="http://schemas.openxmlformats.org/officeDocument/2006/relationships/slideMaster" Target="slideMasters/slideMaster3.xml"/><Relationship Id="rId71" Type="http://schemas.openxmlformats.org/officeDocument/2006/relationships/slide" Target="slides/slide16.xml"/><Relationship Id="rId92"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7687CE-5919-4FBD-8EA4-D4BC0443F6F8}" type="doc">
      <dgm:prSet loTypeId="urn:microsoft.com/office/officeart/2005/8/layout/cycle2" loCatId="cycle" qsTypeId="urn:microsoft.com/office/officeart/2005/8/quickstyle/simple2" qsCatId="simple" csTypeId="urn:microsoft.com/office/officeart/2005/8/colors/colorful1" csCatId="colorful" phldr="1"/>
      <dgm:spPr/>
      <dgm:t>
        <a:bodyPr/>
        <a:lstStyle/>
        <a:p>
          <a:endParaRPr lang="en-US"/>
        </a:p>
      </dgm:t>
    </dgm:pt>
    <dgm:pt modelId="{024E6B09-216F-4CBC-A96D-453CB27B42F1}">
      <dgm:prSet phldrT="[Text]"/>
      <dgm:spPr/>
      <dgm:t>
        <a:bodyPr/>
        <a:lstStyle/>
        <a:p>
          <a:r>
            <a:rPr lang="en-US" dirty="0" smtClean="0"/>
            <a:t>Call Center</a:t>
          </a:r>
          <a:endParaRPr lang="en-US" dirty="0"/>
        </a:p>
      </dgm:t>
    </dgm:pt>
    <dgm:pt modelId="{9E0FA513-BF94-4F67-AE59-9450C23AF880}" type="parTrans" cxnId="{940A98B0-AC03-44B2-A584-996BC6ED7F36}">
      <dgm:prSet/>
      <dgm:spPr/>
      <dgm:t>
        <a:bodyPr/>
        <a:lstStyle/>
        <a:p>
          <a:endParaRPr lang="en-US"/>
        </a:p>
      </dgm:t>
    </dgm:pt>
    <dgm:pt modelId="{E8BDDE99-B12C-403F-8C4F-34A446136E69}" type="sibTrans" cxnId="{940A98B0-AC03-44B2-A584-996BC6ED7F36}">
      <dgm:prSet/>
      <dgm:spPr/>
      <dgm:t>
        <a:bodyPr/>
        <a:lstStyle/>
        <a:p>
          <a:endParaRPr lang="en-US" dirty="0"/>
        </a:p>
      </dgm:t>
    </dgm:pt>
    <dgm:pt modelId="{216A6DA5-F366-4E9D-A718-0A8F9615F808}">
      <dgm:prSet phldrT="[Text]"/>
      <dgm:spPr/>
      <dgm:t>
        <a:bodyPr/>
        <a:lstStyle/>
        <a:p>
          <a:r>
            <a:rPr lang="en-US" dirty="0" smtClean="0"/>
            <a:t>Client Management Team</a:t>
          </a:r>
          <a:endParaRPr lang="en-US" dirty="0"/>
        </a:p>
      </dgm:t>
    </dgm:pt>
    <dgm:pt modelId="{B56224BB-5575-4135-BE0C-F620541F7E02}" type="parTrans" cxnId="{AE46873A-7C77-4E7D-9BEE-52162DE87DA8}">
      <dgm:prSet/>
      <dgm:spPr/>
      <dgm:t>
        <a:bodyPr/>
        <a:lstStyle/>
        <a:p>
          <a:endParaRPr lang="en-US"/>
        </a:p>
      </dgm:t>
    </dgm:pt>
    <dgm:pt modelId="{0B670956-A5F2-443E-8409-1746AD9C4EF3}" type="sibTrans" cxnId="{AE46873A-7C77-4E7D-9BEE-52162DE87DA8}">
      <dgm:prSet/>
      <dgm:spPr/>
      <dgm:t>
        <a:bodyPr/>
        <a:lstStyle/>
        <a:p>
          <a:endParaRPr lang="en-US" dirty="0"/>
        </a:p>
      </dgm:t>
    </dgm:pt>
    <dgm:pt modelId="{9D42CB5F-FA23-4FD1-9E3B-3D1B7CC6457A}">
      <dgm:prSet phldrT="[Text]"/>
      <dgm:spPr/>
      <dgm:t>
        <a:bodyPr/>
        <a:lstStyle/>
        <a:p>
          <a:r>
            <a:rPr lang="en-US" dirty="0" smtClean="0"/>
            <a:t>Clearinghouse</a:t>
          </a:r>
        </a:p>
        <a:p>
          <a:r>
            <a:rPr lang="en-US" dirty="0" smtClean="0"/>
            <a:t>Academy</a:t>
          </a:r>
          <a:endParaRPr lang="en-US" dirty="0"/>
        </a:p>
      </dgm:t>
    </dgm:pt>
    <dgm:pt modelId="{7134DBC0-3B4A-48CD-ADAE-51B9B3AA14D1}" type="parTrans" cxnId="{292DBAE6-0DC0-4C73-9216-633B1F646F4E}">
      <dgm:prSet/>
      <dgm:spPr/>
      <dgm:t>
        <a:bodyPr/>
        <a:lstStyle/>
        <a:p>
          <a:endParaRPr lang="en-US"/>
        </a:p>
      </dgm:t>
    </dgm:pt>
    <dgm:pt modelId="{CF2811F1-4ECB-46DB-94BA-38CD41EFDC2D}" type="sibTrans" cxnId="{292DBAE6-0DC0-4C73-9216-633B1F646F4E}">
      <dgm:prSet/>
      <dgm:spPr/>
      <dgm:t>
        <a:bodyPr/>
        <a:lstStyle/>
        <a:p>
          <a:endParaRPr lang="en-US" dirty="0"/>
        </a:p>
      </dgm:t>
    </dgm:pt>
    <dgm:pt modelId="{D992B6F8-5074-42E7-88F1-E7F88A9132E9}">
      <dgm:prSet phldrT="[Text]"/>
      <dgm:spPr/>
      <dgm:t>
        <a:bodyPr/>
        <a:lstStyle/>
        <a:p>
          <a:r>
            <a:rPr lang="en-US" dirty="0" smtClean="0"/>
            <a:t>Online FAQs and Help Center</a:t>
          </a:r>
          <a:endParaRPr lang="en-US" dirty="0"/>
        </a:p>
      </dgm:t>
    </dgm:pt>
    <dgm:pt modelId="{922F4DF2-AC47-4731-9349-0512D0680EC9}" type="parTrans" cxnId="{D75D06EF-0F10-4186-8EF2-2FE5FC5CA93E}">
      <dgm:prSet/>
      <dgm:spPr/>
      <dgm:t>
        <a:bodyPr/>
        <a:lstStyle/>
        <a:p>
          <a:endParaRPr lang="en-US"/>
        </a:p>
      </dgm:t>
    </dgm:pt>
    <dgm:pt modelId="{AE9ACD48-F096-495F-A2F2-5F43BA1C41DD}" type="sibTrans" cxnId="{D75D06EF-0F10-4186-8EF2-2FE5FC5CA93E}">
      <dgm:prSet/>
      <dgm:spPr/>
      <dgm:t>
        <a:bodyPr/>
        <a:lstStyle/>
        <a:p>
          <a:endParaRPr lang="en-US" dirty="0"/>
        </a:p>
      </dgm:t>
    </dgm:pt>
    <dgm:pt modelId="{BB1002E4-77D5-4615-B597-6AA32EC102C4}">
      <dgm:prSet phldrT="[Text]"/>
      <dgm:spPr/>
      <dgm:t>
        <a:bodyPr/>
        <a:lstStyle/>
        <a:p>
          <a:r>
            <a:rPr lang="en-US" dirty="0" smtClean="0"/>
            <a:t>IM Support</a:t>
          </a:r>
        </a:p>
        <a:p>
          <a:r>
            <a:rPr lang="en-US" dirty="0" smtClean="0"/>
            <a:t>(2017)</a:t>
          </a:r>
          <a:endParaRPr lang="en-US" dirty="0"/>
        </a:p>
      </dgm:t>
    </dgm:pt>
    <dgm:pt modelId="{DF12E84D-D232-451D-8D38-19ADE1C98AD3}" type="parTrans" cxnId="{2BC7C2D8-7E6E-4C85-A4F3-112DF9534AFF}">
      <dgm:prSet/>
      <dgm:spPr/>
      <dgm:t>
        <a:bodyPr/>
        <a:lstStyle/>
        <a:p>
          <a:endParaRPr lang="en-US"/>
        </a:p>
      </dgm:t>
    </dgm:pt>
    <dgm:pt modelId="{191C0403-4614-4226-BD3D-4EEC6142C631}" type="sibTrans" cxnId="{2BC7C2D8-7E6E-4C85-A4F3-112DF9534AFF}">
      <dgm:prSet/>
      <dgm:spPr/>
      <dgm:t>
        <a:bodyPr/>
        <a:lstStyle/>
        <a:p>
          <a:endParaRPr lang="en-US" dirty="0"/>
        </a:p>
      </dgm:t>
    </dgm:pt>
    <dgm:pt modelId="{0F0CD2BC-F28B-4432-9420-D25DA1146932}" type="pres">
      <dgm:prSet presAssocID="{827687CE-5919-4FBD-8EA4-D4BC0443F6F8}" presName="cycle" presStyleCnt="0">
        <dgm:presLayoutVars>
          <dgm:dir/>
          <dgm:resizeHandles val="exact"/>
        </dgm:presLayoutVars>
      </dgm:prSet>
      <dgm:spPr/>
      <dgm:t>
        <a:bodyPr/>
        <a:lstStyle/>
        <a:p>
          <a:endParaRPr lang="en-US"/>
        </a:p>
      </dgm:t>
    </dgm:pt>
    <dgm:pt modelId="{9F5D7E2D-1390-4043-A64A-000D5F0B634C}" type="pres">
      <dgm:prSet presAssocID="{024E6B09-216F-4CBC-A96D-453CB27B42F1}" presName="node" presStyleLbl="node1" presStyleIdx="0" presStyleCnt="5">
        <dgm:presLayoutVars>
          <dgm:bulletEnabled val="1"/>
        </dgm:presLayoutVars>
      </dgm:prSet>
      <dgm:spPr/>
      <dgm:t>
        <a:bodyPr/>
        <a:lstStyle/>
        <a:p>
          <a:endParaRPr lang="en-US"/>
        </a:p>
      </dgm:t>
    </dgm:pt>
    <dgm:pt modelId="{3A33DF6B-F966-4486-B43D-D354792B321F}" type="pres">
      <dgm:prSet presAssocID="{E8BDDE99-B12C-403F-8C4F-34A446136E69}" presName="sibTrans" presStyleLbl="sibTrans2D1" presStyleIdx="0" presStyleCnt="5"/>
      <dgm:spPr/>
      <dgm:t>
        <a:bodyPr/>
        <a:lstStyle/>
        <a:p>
          <a:endParaRPr lang="en-US"/>
        </a:p>
      </dgm:t>
    </dgm:pt>
    <dgm:pt modelId="{D5ADBCDE-EA38-4018-BB4F-0A2F9042225F}" type="pres">
      <dgm:prSet presAssocID="{E8BDDE99-B12C-403F-8C4F-34A446136E69}" presName="connectorText" presStyleLbl="sibTrans2D1" presStyleIdx="0" presStyleCnt="5"/>
      <dgm:spPr/>
      <dgm:t>
        <a:bodyPr/>
        <a:lstStyle/>
        <a:p>
          <a:endParaRPr lang="en-US"/>
        </a:p>
      </dgm:t>
    </dgm:pt>
    <dgm:pt modelId="{8EBACC21-5BB5-48DD-88E9-48B9F6BE67EE}" type="pres">
      <dgm:prSet presAssocID="{216A6DA5-F366-4E9D-A718-0A8F9615F808}" presName="node" presStyleLbl="node1" presStyleIdx="1" presStyleCnt="5">
        <dgm:presLayoutVars>
          <dgm:bulletEnabled val="1"/>
        </dgm:presLayoutVars>
      </dgm:prSet>
      <dgm:spPr/>
      <dgm:t>
        <a:bodyPr/>
        <a:lstStyle/>
        <a:p>
          <a:endParaRPr lang="en-US"/>
        </a:p>
      </dgm:t>
    </dgm:pt>
    <dgm:pt modelId="{CCA9CFA8-AEEE-4F09-8F10-33802D5AF8E8}" type="pres">
      <dgm:prSet presAssocID="{0B670956-A5F2-443E-8409-1746AD9C4EF3}" presName="sibTrans" presStyleLbl="sibTrans2D1" presStyleIdx="1" presStyleCnt="5"/>
      <dgm:spPr/>
      <dgm:t>
        <a:bodyPr/>
        <a:lstStyle/>
        <a:p>
          <a:endParaRPr lang="en-US"/>
        </a:p>
      </dgm:t>
    </dgm:pt>
    <dgm:pt modelId="{B4D8E028-A940-4074-BEEC-9CC7AFF79F5C}" type="pres">
      <dgm:prSet presAssocID="{0B670956-A5F2-443E-8409-1746AD9C4EF3}" presName="connectorText" presStyleLbl="sibTrans2D1" presStyleIdx="1" presStyleCnt="5"/>
      <dgm:spPr/>
      <dgm:t>
        <a:bodyPr/>
        <a:lstStyle/>
        <a:p>
          <a:endParaRPr lang="en-US"/>
        </a:p>
      </dgm:t>
    </dgm:pt>
    <dgm:pt modelId="{B009BD3F-5215-4D46-A839-68210076641C}" type="pres">
      <dgm:prSet presAssocID="{9D42CB5F-FA23-4FD1-9E3B-3D1B7CC6457A}" presName="node" presStyleLbl="node1" presStyleIdx="2" presStyleCnt="5">
        <dgm:presLayoutVars>
          <dgm:bulletEnabled val="1"/>
        </dgm:presLayoutVars>
      </dgm:prSet>
      <dgm:spPr/>
      <dgm:t>
        <a:bodyPr/>
        <a:lstStyle/>
        <a:p>
          <a:endParaRPr lang="en-US"/>
        </a:p>
      </dgm:t>
    </dgm:pt>
    <dgm:pt modelId="{305CABE2-EB10-4003-81E7-4D2F4C502195}" type="pres">
      <dgm:prSet presAssocID="{CF2811F1-4ECB-46DB-94BA-38CD41EFDC2D}" presName="sibTrans" presStyleLbl="sibTrans2D1" presStyleIdx="2" presStyleCnt="5"/>
      <dgm:spPr/>
      <dgm:t>
        <a:bodyPr/>
        <a:lstStyle/>
        <a:p>
          <a:endParaRPr lang="en-US"/>
        </a:p>
      </dgm:t>
    </dgm:pt>
    <dgm:pt modelId="{1CE89671-47EB-4146-AE99-DFA05D912C85}" type="pres">
      <dgm:prSet presAssocID="{CF2811F1-4ECB-46DB-94BA-38CD41EFDC2D}" presName="connectorText" presStyleLbl="sibTrans2D1" presStyleIdx="2" presStyleCnt="5"/>
      <dgm:spPr/>
      <dgm:t>
        <a:bodyPr/>
        <a:lstStyle/>
        <a:p>
          <a:endParaRPr lang="en-US"/>
        </a:p>
      </dgm:t>
    </dgm:pt>
    <dgm:pt modelId="{4BB9EBE1-2C9D-4200-92A9-5CFB5DA68F2C}" type="pres">
      <dgm:prSet presAssocID="{D992B6F8-5074-42E7-88F1-E7F88A9132E9}" presName="node" presStyleLbl="node1" presStyleIdx="3" presStyleCnt="5">
        <dgm:presLayoutVars>
          <dgm:bulletEnabled val="1"/>
        </dgm:presLayoutVars>
      </dgm:prSet>
      <dgm:spPr/>
      <dgm:t>
        <a:bodyPr/>
        <a:lstStyle/>
        <a:p>
          <a:endParaRPr lang="en-US"/>
        </a:p>
      </dgm:t>
    </dgm:pt>
    <dgm:pt modelId="{F2EAF26F-9532-4E20-9291-AE78753B07EA}" type="pres">
      <dgm:prSet presAssocID="{AE9ACD48-F096-495F-A2F2-5F43BA1C41DD}" presName="sibTrans" presStyleLbl="sibTrans2D1" presStyleIdx="3" presStyleCnt="5"/>
      <dgm:spPr/>
      <dgm:t>
        <a:bodyPr/>
        <a:lstStyle/>
        <a:p>
          <a:endParaRPr lang="en-US"/>
        </a:p>
      </dgm:t>
    </dgm:pt>
    <dgm:pt modelId="{EC4A862B-E8D3-47F7-8398-7715D163C617}" type="pres">
      <dgm:prSet presAssocID="{AE9ACD48-F096-495F-A2F2-5F43BA1C41DD}" presName="connectorText" presStyleLbl="sibTrans2D1" presStyleIdx="3" presStyleCnt="5"/>
      <dgm:spPr/>
      <dgm:t>
        <a:bodyPr/>
        <a:lstStyle/>
        <a:p>
          <a:endParaRPr lang="en-US"/>
        </a:p>
      </dgm:t>
    </dgm:pt>
    <dgm:pt modelId="{E5002085-AAEC-43B0-BD29-184E064593A2}" type="pres">
      <dgm:prSet presAssocID="{BB1002E4-77D5-4615-B597-6AA32EC102C4}" presName="node" presStyleLbl="node1" presStyleIdx="4" presStyleCnt="5">
        <dgm:presLayoutVars>
          <dgm:bulletEnabled val="1"/>
        </dgm:presLayoutVars>
      </dgm:prSet>
      <dgm:spPr/>
      <dgm:t>
        <a:bodyPr/>
        <a:lstStyle/>
        <a:p>
          <a:endParaRPr lang="en-US"/>
        </a:p>
      </dgm:t>
    </dgm:pt>
    <dgm:pt modelId="{55E2A84D-6BD1-485F-B731-0AC10E31A69F}" type="pres">
      <dgm:prSet presAssocID="{191C0403-4614-4226-BD3D-4EEC6142C631}" presName="sibTrans" presStyleLbl="sibTrans2D1" presStyleIdx="4" presStyleCnt="5"/>
      <dgm:spPr/>
      <dgm:t>
        <a:bodyPr/>
        <a:lstStyle/>
        <a:p>
          <a:endParaRPr lang="en-US"/>
        </a:p>
      </dgm:t>
    </dgm:pt>
    <dgm:pt modelId="{84D69579-5E6C-4FCB-A7D5-77E5153D6828}" type="pres">
      <dgm:prSet presAssocID="{191C0403-4614-4226-BD3D-4EEC6142C631}" presName="connectorText" presStyleLbl="sibTrans2D1" presStyleIdx="4" presStyleCnt="5"/>
      <dgm:spPr/>
      <dgm:t>
        <a:bodyPr/>
        <a:lstStyle/>
        <a:p>
          <a:endParaRPr lang="en-US"/>
        </a:p>
      </dgm:t>
    </dgm:pt>
  </dgm:ptLst>
  <dgm:cxnLst>
    <dgm:cxn modelId="{9FF169D9-8A5F-4302-9210-BCDA18121169}" type="presOf" srcId="{191C0403-4614-4226-BD3D-4EEC6142C631}" destId="{55E2A84D-6BD1-485F-B731-0AC10E31A69F}" srcOrd="0" destOrd="0" presId="urn:microsoft.com/office/officeart/2005/8/layout/cycle2"/>
    <dgm:cxn modelId="{E5B13296-CE52-4DDC-BC08-73F1E3C3E898}" type="presOf" srcId="{AE9ACD48-F096-495F-A2F2-5F43BA1C41DD}" destId="{EC4A862B-E8D3-47F7-8398-7715D163C617}" srcOrd="1" destOrd="0" presId="urn:microsoft.com/office/officeart/2005/8/layout/cycle2"/>
    <dgm:cxn modelId="{A50AF4DD-F105-4378-91ED-4F05040F25B2}" type="presOf" srcId="{9D42CB5F-FA23-4FD1-9E3B-3D1B7CC6457A}" destId="{B009BD3F-5215-4D46-A839-68210076641C}" srcOrd="0" destOrd="0" presId="urn:microsoft.com/office/officeart/2005/8/layout/cycle2"/>
    <dgm:cxn modelId="{B073A9AD-E1B5-416D-9C28-5E089858D88E}" type="presOf" srcId="{BB1002E4-77D5-4615-B597-6AA32EC102C4}" destId="{E5002085-AAEC-43B0-BD29-184E064593A2}" srcOrd="0" destOrd="0" presId="urn:microsoft.com/office/officeart/2005/8/layout/cycle2"/>
    <dgm:cxn modelId="{AE46873A-7C77-4E7D-9BEE-52162DE87DA8}" srcId="{827687CE-5919-4FBD-8EA4-D4BC0443F6F8}" destId="{216A6DA5-F366-4E9D-A718-0A8F9615F808}" srcOrd="1" destOrd="0" parTransId="{B56224BB-5575-4135-BE0C-F620541F7E02}" sibTransId="{0B670956-A5F2-443E-8409-1746AD9C4EF3}"/>
    <dgm:cxn modelId="{09848728-FDB0-425C-B455-32465F7C9C00}" type="presOf" srcId="{D992B6F8-5074-42E7-88F1-E7F88A9132E9}" destId="{4BB9EBE1-2C9D-4200-92A9-5CFB5DA68F2C}" srcOrd="0" destOrd="0" presId="urn:microsoft.com/office/officeart/2005/8/layout/cycle2"/>
    <dgm:cxn modelId="{292DBAE6-0DC0-4C73-9216-633B1F646F4E}" srcId="{827687CE-5919-4FBD-8EA4-D4BC0443F6F8}" destId="{9D42CB5F-FA23-4FD1-9E3B-3D1B7CC6457A}" srcOrd="2" destOrd="0" parTransId="{7134DBC0-3B4A-48CD-ADAE-51B9B3AA14D1}" sibTransId="{CF2811F1-4ECB-46DB-94BA-38CD41EFDC2D}"/>
    <dgm:cxn modelId="{98AA5D83-A0A7-4B16-8337-F020186A4121}" type="presOf" srcId="{CF2811F1-4ECB-46DB-94BA-38CD41EFDC2D}" destId="{305CABE2-EB10-4003-81E7-4D2F4C502195}" srcOrd="0" destOrd="0" presId="urn:microsoft.com/office/officeart/2005/8/layout/cycle2"/>
    <dgm:cxn modelId="{1953CB9E-211A-4133-BEBF-2E4409BE7473}" type="presOf" srcId="{AE9ACD48-F096-495F-A2F2-5F43BA1C41DD}" destId="{F2EAF26F-9532-4E20-9291-AE78753B07EA}" srcOrd="0" destOrd="0" presId="urn:microsoft.com/office/officeart/2005/8/layout/cycle2"/>
    <dgm:cxn modelId="{7DFE3845-709C-45C8-A52E-D31B4BA67980}" type="presOf" srcId="{E8BDDE99-B12C-403F-8C4F-34A446136E69}" destId="{D5ADBCDE-EA38-4018-BB4F-0A2F9042225F}" srcOrd="1" destOrd="0" presId="urn:microsoft.com/office/officeart/2005/8/layout/cycle2"/>
    <dgm:cxn modelId="{8CBB08BE-E8E1-4738-B734-21CC2129BC86}" type="presOf" srcId="{216A6DA5-F366-4E9D-A718-0A8F9615F808}" destId="{8EBACC21-5BB5-48DD-88E9-48B9F6BE67EE}" srcOrd="0" destOrd="0" presId="urn:microsoft.com/office/officeart/2005/8/layout/cycle2"/>
    <dgm:cxn modelId="{940A98B0-AC03-44B2-A584-996BC6ED7F36}" srcId="{827687CE-5919-4FBD-8EA4-D4BC0443F6F8}" destId="{024E6B09-216F-4CBC-A96D-453CB27B42F1}" srcOrd="0" destOrd="0" parTransId="{9E0FA513-BF94-4F67-AE59-9450C23AF880}" sibTransId="{E8BDDE99-B12C-403F-8C4F-34A446136E69}"/>
    <dgm:cxn modelId="{2BC7C2D8-7E6E-4C85-A4F3-112DF9534AFF}" srcId="{827687CE-5919-4FBD-8EA4-D4BC0443F6F8}" destId="{BB1002E4-77D5-4615-B597-6AA32EC102C4}" srcOrd="4" destOrd="0" parTransId="{DF12E84D-D232-451D-8D38-19ADE1C98AD3}" sibTransId="{191C0403-4614-4226-BD3D-4EEC6142C631}"/>
    <dgm:cxn modelId="{27DBB753-AAA0-4A50-B563-97508E54B7AC}" type="presOf" srcId="{0B670956-A5F2-443E-8409-1746AD9C4EF3}" destId="{CCA9CFA8-AEEE-4F09-8F10-33802D5AF8E8}" srcOrd="0" destOrd="0" presId="urn:microsoft.com/office/officeart/2005/8/layout/cycle2"/>
    <dgm:cxn modelId="{53E0662A-1F26-4443-99A4-F331D4788C39}" type="presOf" srcId="{191C0403-4614-4226-BD3D-4EEC6142C631}" destId="{84D69579-5E6C-4FCB-A7D5-77E5153D6828}" srcOrd="1" destOrd="0" presId="urn:microsoft.com/office/officeart/2005/8/layout/cycle2"/>
    <dgm:cxn modelId="{C6D1450D-A7F5-450F-B1E5-D5513E51BB21}" type="presOf" srcId="{827687CE-5919-4FBD-8EA4-D4BC0443F6F8}" destId="{0F0CD2BC-F28B-4432-9420-D25DA1146932}" srcOrd="0" destOrd="0" presId="urn:microsoft.com/office/officeart/2005/8/layout/cycle2"/>
    <dgm:cxn modelId="{29C7F711-2B0D-46E9-9B6E-0984AEC00F99}" type="presOf" srcId="{0B670956-A5F2-443E-8409-1746AD9C4EF3}" destId="{B4D8E028-A940-4074-BEEC-9CC7AFF79F5C}" srcOrd="1" destOrd="0" presId="urn:microsoft.com/office/officeart/2005/8/layout/cycle2"/>
    <dgm:cxn modelId="{158351E9-D3B8-4488-8EFE-7211077EDA25}" type="presOf" srcId="{CF2811F1-4ECB-46DB-94BA-38CD41EFDC2D}" destId="{1CE89671-47EB-4146-AE99-DFA05D912C85}" srcOrd="1" destOrd="0" presId="urn:microsoft.com/office/officeart/2005/8/layout/cycle2"/>
    <dgm:cxn modelId="{D75D06EF-0F10-4186-8EF2-2FE5FC5CA93E}" srcId="{827687CE-5919-4FBD-8EA4-D4BC0443F6F8}" destId="{D992B6F8-5074-42E7-88F1-E7F88A9132E9}" srcOrd="3" destOrd="0" parTransId="{922F4DF2-AC47-4731-9349-0512D0680EC9}" sibTransId="{AE9ACD48-F096-495F-A2F2-5F43BA1C41DD}"/>
    <dgm:cxn modelId="{8BC7CFD5-C084-4A19-B163-74D2DCD920C7}" type="presOf" srcId="{024E6B09-216F-4CBC-A96D-453CB27B42F1}" destId="{9F5D7E2D-1390-4043-A64A-000D5F0B634C}" srcOrd="0" destOrd="0" presId="urn:microsoft.com/office/officeart/2005/8/layout/cycle2"/>
    <dgm:cxn modelId="{526174F1-96EB-4BDB-B4BE-A75D084F283F}" type="presOf" srcId="{E8BDDE99-B12C-403F-8C4F-34A446136E69}" destId="{3A33DF6B-F966-4486-B43D-D354792B321F}" srcOrd="0" destOrd="0" presId="urn:microsoft.com/office/officeart/2005/8/layout/cycle2"/>
    <dgm:cxn modelId="{CA4B795F-4E5A-4805-8483-73C05F3D22FC}" type="presParOf" srcId="{0F0CD2BC-F28B-4432-9420-D25DA1146932}" destId="{9F5D7E2D-1390-4043-A64A-000D5F0B634C}" srcOrd="0" destOrd="0" presId="urn:microsoft.com/office/officeart/2005/8/layout/cycle2"/>
    <dgm:cxn modelId="{F85FA534-7A5E-4EE8-A5D6-82C8C98D5CCA}" type="presParOf" srcId="{0F0CD2BC-F28B-4432-9420-D25DA1146932}" destId="{3A33DF6B-F966-4486-B43D-D354792B321F}" srcOrd="1" destOrd="0" presId="urn:microsoft.com/office/officeart/2005/8/layout/cycle2"/>
    <dgm:cxn modelId="{52A083E6-BE76-4884-9022-1E3A0CBE3011}" type="presParOf" srcId="{3A33DF6B-F966-4486-B43D-D354792B321F}" destId="{D5ADBCDE-EA38-4018-BB4F-0A2F9042225F}" srcOrd="0" destOrd="0" presId="urn:microsoft.com/office/officeart/2005/8/layout/cycle2"/>
    <dgm:cxn modelId="{E693DF0B-2FE5-4505-A456-75D1931E2FB3}" type="presParOf" srcId="{0F0CD2BC-F28B-4432-9420-D25DA1146932}" destId="{8EBACC21-5BB5-48DD-88E9-48B9F6BE67EE}" srcOrd="2" destOrd="0" presId="urn:microsoft.com/office/officeart/2005/8/layout/cycle2"/>
    <dgm:cxn modelId="{AA629816-0CF2-478A-A5A4-3434B5D94EB6}" type="presParOf" srcId="{0F0CD2BC-F28B-4432-9420-D25DA1146932}" destId="{CCA9CFA8-AEEE-4F09-8F10-33802D5AF8E8}" srcOrd="3" destOrd="0" presId="urn:microsoft.com/office/officeart/2005/8/layout/cycle2"/>
    <dgm:cxn modelId="{D370A039-6AD2-4AFB-BA50-B615A8748A07}" type="presParOf" srcId="{CCA9CFA8-AEEE-4F09-8F10-33802D5AF8E8}" destId="{B4D8E028-A940-4074-BEEC-9CC7AFF79F5C}" srcOrd="0" destOrd="0" presId="urn:microsoft.com/office/officeart/2005/8/layout/cycle2"/>
    <dgm:cxn modelId="{E4EA7D6B-047D-47A0-B8BE-F11C680493C7}" type="presParOf" srcId="{0F0CD2BC-F28B-4432-9420-D25DA1146932}" destId="{B009BD3F-5215-4D46-A839-68210076641C}" srcOrd="4" destOrd="0" presId="urn:microsoft.com/office/officeart/2005/8/layout/cycle2"/>
    <dgm:cxn modelId="{02FBB1D0-8529-430D-8FF9-44A103B540F3}" type="presParOf" srcId="{0F0CD2BC-F28B-4432-9420-D25DA1146932}" destId="{305CABE2-EB10-4003-81E7-4D2F4C502195}" srcOrd="5" destOrd="0" presId="urn:microsoft.com/office/officeart/2005/8/layout/cycle2"/>
    <dgm:cxn modelId="{2F66AAD5-2DC1-495F-B8B5-BDEC6EC17C00}" type="presParOf" srcId="{305CABE2-EB10-4003-81E7-4D2F4C502195}" destId="{1CE89671-47EB-4146-AE99-DFA05D912C85}" srcOrd="0" destOrd="0" presId="urn:microsoft.com/office/officeart/2005/8/layout/cycle2"/>
    <dgm:cxn modelId="{A48C6B38-64CC-42AF-9185-E5FE5AD79AAC}" type="presParOf" srcId="{0F0CD2BC-F28B-4432-9420-D25DA1146932}" destId="{4BB9EBE1-2C9D-4200-92A9-5CFB5DA68F2C}" srcOrd="6" destOrd="0" presId="urn:microsoft.com/office/officeart/2005/8/layout/cycle2"/>
    <dgm:cxn modelId="{1563C766-0A8C-489D-8D22-BC4C7C370176}" type="presParOf" srcId="{0F0CD2BC-F28B-4432-9420-D25DA1146932}" destId="{F2EAF26F-9532-4E20-9291-AE78753B07EA}" srcOrd="7" destOrd="0" presId="urn:microsoft.com/office/officeart/2005/8/layout/cycle2"/>
    <dgm:cxn modelId="{3719C204-169F-462C-A398-E9A3D29A2C55}" type="presParOf" srcId="{F2EAF26F-9532-4E20-9291-AE78753B07EA}" destId="{EC4A862B-E8D3-47F7-8398-7715D163C617}" srcOrd="0" destOrd="0" presId="urn:microsoft.com/office/officeart/2005/8/layout/cycle2"/>
    <dgm:cxn modelId="{E3FD52B8-63EC-4D26-AE9E-753FFCE9A519}" type="presParOf" srcId="{0F0CD2BC-F28B-4432-9420-D25DA1146932}" destId="{E5002085-AAEC-43B0-BD29-184E064593A2}" srcOrd="8" destOrd="0" presId="urn:microsoft.com/office/officeart/2005/8/layout/cycle2"/>
    <dgm:cxn modelId="{084E1753-0E88-4E03-9CA5-3E228B6832AE}" type="presParOf" srcId="{0F0CD2BC-F28B-4432-9420-D25DA1146932}" destId="{55E2A84D-6BD1-485F-B731-0AC10E31A69F}" srcOrd="9" destOrd="0" presId="urn:microsoft.com/office/officeart/2005/8/layout/cycle2"/>
    <dgm:cxn modelId="{06EAF486-0914-4D6C-A433-CA4DCAA698A7}" type="presParOf" srcId="{55E2A84D-6BD1-485F-B731-0AC10E31A69F}" destId="{84D69579-5E6C-4FCB-A7D5-77E5153D6828}"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62" tIns="46581" rIns="93162" bIns="46581" rtlCol="0"/>
          <a:lstStyle>
            <a:lvl1pPr algn="l">
              <a:defRPr sz="1200"/>
            </a:lvl1pPr>
          </a:lstStyle>
          <a:p>
            <a:endParaRPr lang="en-US" dirty="0"/>
          </a:p>
        </p:txBody>
      </p:sp>
      <p:sp>
        <p:nvSpPr>
          <p:cNvPr id="3" name="Date Placeholder 2"/>
          <p:cNvSpPr>
            <a:spLocks noGrp="1"/>
          </p:cNvSpPr>
          <p:nvPr>
            <p:ph type="dt" sz="quarter" idx="1"/>
          </p:nvPr>
        </p:nvSpPr>
        <p:spPr>
          <a:xfrm>
            <a:off x="3970939" y="0"/>
            <a:ext cx="3037840" cy="464820"/>
          </a:xfrm>
          <a:prstGeom prst="rect">
            <a:avLst/>
          </a:prstGeom>
        </p:spPr>
        <p:txBody>
          <a:bodyPr vert="horz" lIns="93162" tIns="46581" rIns="93162" bIns="46581" rtlCol="0"/>
          <a:lstStyle>
            <a:lvl1pPr algn="r">
              <a:defRPr sz="1200"/>
            </a:lvl1pPr>
          </a:lstStyle>
          <a:p>
            <a:fld id="{3305885A-6842-2C4F-A47D-0088745848D6}" type="datetime1">
              <a:rPr lang="en-US" smtClean="0"/>
              <a:pPr/>
              <a:t>7/30/2017</a:t>
            </a:fld>
            <a:endParaRPr lang="en-US" dirty="0"/>
          </a:p>
        </p:txBody>
      </p:sp>
      <p:sp>
        <p:nvSpPr>
          <p:cNvPr id="4" name="Footer Placeholder 3"/>
          <p:cNvSpPr>
            <a:spLocks noGrp="1"/>
          </p:cNvSpPr>
          <p:nvPr>
            <p:ph type="ftr" sz="quarter" idx="2"/>
          </p:nvPr>
        </p:nvSpPr>
        <p:spPr>
          <a:xfrm>
            <a:off x="1" y="8829967"/>
            <a:ext cx="3037840" cy="464820"/>
          </a:xfrm>
          <a:prstGeom prst="rect">
            <a:avLst/>
          </a:prstGeom>
        </p:spPr>
        <p:txBody>
          <a:bodyPr vert="horz" lIns="93162" tIns="46581" rIns="93162" bIns="46581"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62" tIns="46581" rIns="93162" bIns="46581" rtlCol="0" anchor="b"/>
          <a:lstStyle>
            <a:lvl1pPr algn="r">
              <a:defRPr sz="1200"/>
            </a:lvl1pPr>
          </a:lstStyle>
          <a:p>
            <a:fld id="{7B163D47-F985-FB44-B0C7-11A54BDBBEF7}" type="slidenum">
              <a:rPr lang="en-US" smtClean="0"/>
              <a:pPr/>
              <a:t>‹#›</a:t>
            </a:fld>
            <a:endParaRPr lang="en-US" dirty="0"/>
          </a:p>
        </p:txBody>
      </p:sp>
    </p:spTree>
    <p:extLst>
      <p:ext uri="{BB962C8B-B14F-4D97-AF65-F5344CB8AC3E}">
        <p14:creationId xmlns:p14="http://schemas.microsoft.com/office/powerpoint/2010/main" val="2309712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62" tIns="46581" rIns="93162" bIns="46581"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62" tIns="46581" rIns="93162" bIns="46581" rtlCol="0"/>
          <a:lstStyle>
            <a:lvl1pPr algn="r">
              <a:defRPr sz="1200"/>
            </a:lvl1pPr>
          </a:lstStyle>
          <a:p>
            <a:fld id="{76CA2460-2400-E848-A05D-90B7C3150F43}" type="datetime1">
              <a:rPr lang="en-US" smtClean="0"/>
              <a:pPr/>
              <a:t>7/30/2017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2" tIns="46581" rIns="93162" bIns="46581"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2" tIns="46581" rIns="93162" bIns="4658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7"/>
            <a:ext cx="3037840" cy="464820"/>
          </a:xfrm>
          <a:prstGeom prst="rect">
            <a:avLst/>
          </a:prstGeom>
        </p:spPr>
        <p:txBody>
          <a:bodyPr vert="horz" lIns="93162" tIns="46581" rIns="93162" bIns="4658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62" tIns="46581" rIns="93162" bIns="46581" rtlCol="0" anchor="b"/>
          <a:lstStyle>
            <a:lvl1pPr algn="r">
              <a:defRPr sz="1200"/>
            </a:lvl1pPr>
          </a:lstStyle>
          <a:p>
            <a:fld id="{E823E719-807A-0E46-8009-A7552870E85C}" type="slidenum">
              <a:rPr lang="en-US" smtClean="0"/>
              <a:pPr/>
              <a:t>‹#›</a:t>
            </a:fld>
            <a:endParaRPr lang="en-US" dirty="0"/>
          </a:p>
        </p:txBody>
      </p:sp>
    </p:spTree>
    <p:extLst>
      <p:ext uri="{BB962C8B-B14F-4D97-AF65-F5344CB8AC3E}">
        <p14:creationId xmlns:p14="http://schemas.microsoft.com/office/powerpoint/2010/main" val="137875619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pPr/>
              <a:t>1</a:t>
            </a:fld>
            <a:endParaRPr lang="en-US" dirty="0"/>
          </a:p>
        </p:txBody>
      </p:sp>
    </p:spTree>
    <p:extLst>
      <p:ext uri="{BB962C8B-B14F-4D97-AF65-F5344CB8AC3E}">
        <p14:creationId xmlns:p14="http://schemas.microsoft.com/office/powerpoint/2010/main" val="3195772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055518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321">
              <a:defRPr/>
            </a:pPr>
            <a:r>
              <a:rPr lang="en-US" dirty="0" smtClean="0"/>
              <a:t>Let me show you the student experience.  Requesters</a:t>
            </a:r>
            <a:r>
              <a:rPr lang="en-US" baseline="0" dirty="0" smtClean="0"/>
              <a:t> can come into your ordering form from one of three entry points: our public webpage (shown here), a link on your public webpage, and, if you have chosen to use the Clearinghouse’s Student Self Service, they can enter from that page.  </a:t>
            </a:r>
            <a:endParaRPr lang="en-US" dirty="0" smtClean="0"/>
          </a:p>
          <a:p>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256644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481408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Ability to manage processing of transcript requests using pre-defined queries</a:t>
            </a:r>
            <a:r>
              <a:rPr lang="en-US" baseline="0" dirty="0" smtClean="0"/>
              <a:t> created by your institution</a:t>
            </a:r>
          </a:p>
          <a:p>
            <a:pPr marL="171450" indent="-171450">
              <a:buFont typeface="Arial" panose="020B0604020202020204" pitchFamily="34" charset="0"/>
              <a:buChar char="•"/>
            </a:pPr>
            <a:r>
              <a:rPr lang="en-US" baseline="0" dirty="0" smtClean="0"/>
              <a:t>Flexibility to provide/restrict designated staff members roles created within the integration to manage transcripts while they are being processed in your school’s system (for example: you can restrict a general processors from adjusting hold mappings or configuring pages such as file paths)</a:t>
            </a:r>
          </a:p>
          <a:p>
            <a:pPr marL="171450" indent="-171450">
              <a:buFont typeface="Arial" panose="020B0604020202020204" pitchFamily="34" charset="0"/>
              <a:buChar char="•"/>
            </a:pPr>
            <a:r>
              <a:rPr lang="en-US" baseline="0" dirty="0" smtClean="0"/>
              <a:t>Review/upload transcript attachments submitted by the student when the request was placed</a:t>
            </a:r>
          </a:p>
          <a:p>
            <a:pPr marL="171450" indent="-171450">
              <a:buFont typeface="Arial" panose="020B0604020202020204" pitchFamily="34" charset="0"/>
              <a:buChar char="•"/>
            </a:pPr>
            <a:r>
              <a:rPr lang="en-US" baseline="0" dirty="0" smtClean="0"/>
              <a:t>Review/release transcript holds</a:t>
            </a:r>
          </a:p>
          <a:p>
            <a:pPr marL="171450" indent="-171450">
              <a:buFont typeface="Arial" panose="020B0604020202020204" pitchFamily="34" charset="0"/>
              <a:buChar char="•"/>
            </a:pPr>
            <a:r>
              <a:rPr lang="en-US" baseline="0" dirty="0" smtClean="0"/>
              <a:t>Ability to override service indicators</a:t>
            </a:r>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766311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70" indent="-173370" defTabSz="462321">
              <a:buFont typeface="Arial" panose="020B0604020202020204" pitchFamily="34" charset="0"/>
              <a:buChar char="•"/>
              <a:defRPr/>
            </a:pPr>
            <a:r>
              <a:rPr lang="en-US" b="0" dirty="0" smtClean="0">
                <a:solidFill>
                  <a:schemeClr val="bg1"/>
                </a:solidFill>
              </a:rPr>
              <a:t>Continuously enhancing our robust comprehensive solution to meet changing higher education requirements</a:t>
            </a:r>
          </a:p>
          <a:p>
            <a:pPr marL="173370" indent="-173370" defTabSz="462321">
              <a:buFont typeface="Arial" panose="020B0604020202020204" pitchFamily="34" charset="0"/>
              <a:buChar char="•"/>
              <a:defRPr/>
            </a:pPr>
            <a:r>
              <a:rPr lang="en-US" b="0" dirty="0" smtClean="0">
                <a:solidFill>
                  <a:schemeClr val="bg1"/>
                </a:solidFill>
              </a:rPr>
              <a:t>Continuously enhancing our robust comprehensive solution while meeting higher education requirements</a:t>
            </a:r>
          </a:p>
          <a:p>
            <a:pPr marL="173370" indent="-173370" defTabSz="462321">
              <a:buFont typeface="Arial" panose="020B0604020202020204" pitchFamily="34" charset="0"/>
              <a:buChar char="•"/>
              <a:defRPr/>
            </a:pPr>
            <a:r>
              <a:rPr lang="en-US" b="0" dirty="0" smtClean="0">
                <a:solidFill>
                  <a:schemeClr val="bg1"/>
                </a:solidFill>
              </a:rPr>
              <a:t>Continuously enhancing our robust comprehensive solution while meeting the ever changing higher education requirements</a:t>
            </a:r>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775615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smtClean="0"/>
              <a:t>(Guidelines</a:t>
            </a:r>
            <a:r>
              <a:rPr lang="en-US" b="1" baseline="0" dirty="0" smtClean="0"/>
              <a:t> &amp; Suggestions)</a:t>
            </a:r>
            <a:r>
              <a:rPr lang="en-US" b="0" baseline="0" dirty="0" smtClean="0"/>
              <a:t>  Try to keep the title and subtitles short and specific to what you’re covering.  Ex – (Title) How Does it Work Together?, (Subtitle) The NSC and NSLDS Relationship</a:t>
            </a:r>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400755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1880194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1670746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2438006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321">
              <a:defRPr/>
            </a:pPr>
            <a:r>
              <a:rPr lang="en-US" dirty="0" smtClean="0"/>
              <a:t>Let me show you the student experience.  Requesters</a:t>
            </a:r>
            <a:r>
              <a:rPr lang="en-US" baseline="0" dirty="0" smtClean="0"/>
              <a:t> can come into your ordering form from one of three entry points: our public webpage (shown here), a link on your public webpage, and, if you have chosen to use the Clearinghouse’s Student Self Service, they can enter from that page.  </a:t>
            </a:r>
            <a:endParaRPr lang="en-US" dirty="0" smtClean="0"/>
          </a:p>
          <a:p>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1217023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Thank you very much for taking time out of your busy day to join us today.  My name is Paul Taylor, one of the eight Regional Directors here at the Clearinghouse and I am pleased to have</a:t>
            </a:r>
            <a:r>
              <a:rPr lang="en-US" b="1" baseline="0" dirty="0" smtClean="0"/>
              <a:t> Dannette Sullivan, from the Northeast Region who will serve as the host for this call</a:t>
            </a:r>
            <a:r>
              <a:rPr lang="en-US" b="1" dirty="0" smtClean="0"/>
              <a:t>.  It is indeed a pleasure to have this opportunity to talk with you all about our etranscript service.</a:t>
            </a:r>
          </a:p>
          <a:p>
            <a:endParaRPr lang="en-US" b="1" dirty="0" smtClean="0"/>
          </a:p>
          <a:p>
            <a:r>
              <a:rPr lang="en-US" b="1" dirty="0" smtClean="0"/>
              <a:t>While all of you are more than welcome to remain on this webex, it is designed to discuss the benefits of the eTranscript</a:t>
            </a:r>
            <a:r>
              <a:rPr lang="en-US" b="1" baseline="0" dirty="0" smtClean="0"/>
              <a:t> solution that is available for Ellucian schools:  Banner, Colleague and Power Campus.</a:t>
            </a:r>
            <a:r>
              <a:rPr lang="en-US" b="1" dirty="0" smtClean="0"/>
              <a:t/>
            </a:r>
            <a:br>
              <a:rPr lang="en-US" b="1" dirty="0" smtClean="0"/>
            </a:br>
            <a:endParaRPr lang="en-US" b="1" dirty="0" smtClean="0"/>
          </a:p>
          <a:p>
            <a:r>
              <a:rPr lang="en-US" b="1" dirty="0" smtClean="0"/>
              <a:t>The purpose of our presentation today is to provide you with an overview of our industry leading eTranscript solution in a way that motivates you to contact your regional director to learn more about how this exciting service works and how it can be quickly implemented at your institution.</a:t>
            </a:r>
            <a:br>
              <a:rPr lang="en-US" b="1" dirty="0" smtClean="0"/>
            </a:br>
            <a:endParaRPr lang="en-US" b="1" dirty="0" smtClean="0"/>
          </a:p>
          <a:p>
            <a:r>
              <a:rPr lang="en-US" b="1" dirty="0" smtClean="0"/>
              <a:t>In respect for your time, we will not get into a deep dive of the many options available and technical aspects of the solution. </a:t>
            </a:r>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pPr/>
              <a:t>2</a:t>
            </a:fld>
            <a:endParaRPr lang="en-US" dirty="0"/>
          </a:p>
        </p:txBody>
      </p:sp>
    </p:spTree>
    <p:extLst>
      <p:ext uri="{BB962C8B-B14F-4D97-AF65-F5344CB8AC3E}">
        <p14:creationId xmlns:p14="http://schemas.microsoft.com/office/powerpoint/2010/main" val="1492187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553B09-5030-4B55-908E-127375FBEE1A}"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2385519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new STCU Premium Service, you will</a:t>
            </a:r>
            <a:r>
              <a:rPr lang="en-US" baseline="0" dirty="0" smtClean="0"/>
              <a:t> be able to review your results in an analysis ready file, viewing student data in one linear motion, reflecting enrollment and completion (if applicable).  You will also have the ability to rerun previous files with the touch of a button as opposed to submitting your same file multiple time for results.  With the file rerun capability you will receive updated reports based on the newest data we have in our database.  Two other exciting capabilities within the new Premium service are the institution level signature and snapshot reports, generated specifically for your college or university, as well as data visualization which will reflect institution level outcomes and trends. </a:t>
            </a:r>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42198259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10928495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With the Academic</a:t>
            </a:r>
            <a:r>
              <a:rPr lang="en-US" baseline="0" dirty="0" smtClean="0"/>
              <a:t> Portal, students will be able to access all their information directly through the Clearinghouse. </a:t>
            </a:r>
          </a:p>
          <a:p>
            <a:endParaRPr lang="en-US" baseline="0" dirty="0" smtClean="0"/>
          </a:p>
          <a:p>
            <a:r>
              <a:rPr lang="en-US" baseline="0" dirty="0" smtClean="0"/>
              <a:t>If a student wishes to dispute information, the Clearinghouse will direct them to the appropriate channels at their institution in order to resolve any discrepancies, as required today by FERPA.</a:t>
            </a:r>
          </a:p>
          <a:p>
            <a:endParaRPr lang="en-US" baseline="0" dirty="0" smtClean="0"/>
          </a:p>
          <a:p>
            <a:r>
              <a:rPr lang="en-US" baseline="0" dirty="0" smtClean="0"/>
              <a:t>NSC plans to roll out a nationwide data mart to enable enrollment records to be cross-checked against the student’s academic records to ensure greater data accuracy. </a:t>
            </a:r>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6886112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3170178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28358591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14399804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872661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36259448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4147239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smtClean="0">
                <a:effectLst>
                  <a:outerShdw blurRad="38100" dist="38100" dir="2700000" algn="tl">
                    <a:srgbClr val="000000">
                      <a:alpha val="43137"/>
                    </a:srgbClr>
                  </a:outerShdw>
                </a:effectLst>
              </a:rPr>
              <a:t>As many of you know, the Clearinghouse was founded in 1993 to </a:t>
            </a:r>
            <a:r>
              <a:rPr lang="en-US" dirty="0"/>
              <a:t>serve the education community by facilitating the exchange and understanding of student enrollment, performance and related information.</a:t>
            </a:r>
            <a:endParaRPr lang="en-US" dirty="0" smtClean="0"/>
          </a:p>
          <a:p>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pPr/>
              <a:t>3</a:t>
            </a:fld>
            <a:endParaRPr lang="en-US" dirty="0"/>
          </a:p>
        </p:txBody>
      </p:sp>
    </p:spTree>
    <p:extLst>
      <p:ext uri="{BB962C8B-B14F-4D97-AF65-F5344CB8AC3E}">
        <p14:creationId xmlns:p14="http://schemas.microsoft.com/office/powerpoint/2010/main" val="32575063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20077239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 high level, we have our Call Center, the Client Management Team, the Clearinghouse Academy site, the School Secure site on line HELP and FAQ’s, and future IM Support capabilities.</a:t>
            </a:r>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3430504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582705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Since then, you have told us that we bring value to the community we serve in three distinct ways:</a:t>
            </a:r>
          </a:p>
          <a:p>
            <a:endParaRPr lang="en-US" dirty="0"/>
          </a:p>
          <a:p>
            <a:pPr marL="171422" indent="-171422">
              <a:buFont typeface="Arial" panose="020B0604020202020204" pitchFamily="34" charset="0"/>
              <a:buChar char="•"/>
            </a:pPr>
            <a:r>
              <a:rPr lang="en-US" dirty="0" smtClean="0"/>
              <a:t>We are your trusted partner, standing shoulder to shoulder with you to address the issues that are most important.  Successfully and securely processing an unmatched 1 billion plus records annually, the Clearinghouse is </a:t>
            </a:r>
            <a:r>
              <a:rPr lang="en-US" dirty="0"/>
              <a:t>the nation’s largest electronic education data exchange </a:t>
            </a:r>
            <a:r>
              <a:rPr lang="en-US" dirty="0" smtClean="0"/>
              <a:t>ecosystem.</a:t>
            </a:r>
            <a:br>
              <a:rPr lang="en-US" dirty="0" smtClean="0"/>
            </a:br>
            <a:endParaRPr lang="en-US" dirty="0" smtClean="0"/>
          </a:p>
          <a:p>
            <a:pPr marL="171422" indent="-171422">
              <a:buFont typeface="Arial" panose="020B0604020202020204" pitchFamily="34" charset="0"/>
              <a:buChar char="•"/>
            </a:pPr>
            <a:r>
              <a:rPr lang="en-US" dirty="0" smtClean="0"/>
              <a:t>One of the things we most admire about the higher education community is the sense that we are all in it together to serve a higher purpose,  for the greater good.  In that sense, you trust us to hold and maintain your data, and we have never let you down.  That data represents 97% of enrollments nationally, ensuring census coverage. It is precisely because we hold this enrollment and degree data that uniquely allows us to provide a variety of very important value added uses of that data, including our Snapshot and Signature reports, StudentTracker capabilities, Time to Degree research, and many other research initiatives that bring valuable and actionable insights to the community at large.</a:t>
            </a:r>
          </a:p>
          <a:p>
            <a:pPr marL="171422" indent="-171422">
              <a:buFont typeface="Arial" panose="020B0604020202020204" pitchFamily="34" charset="0"/>
              <a:buChar char="•"/>
            </a:pPr>
            <a:endParaRPr lang="en-US" dirty="0"/>
          </a:p>
          <a:p>
            <a:pPr marL="171422" indent="-171422">
              <a:buFont typeface="Arial" panose="020B0604020202020204" pitchFamily="34" charset="0"/>
              <a:buChar char="•"/>
            </a:pPr>
            <a:r>
              <a:rPr lang="en-US" dirty="0" smtClean="0"/>
              <a:t>By listening to you, our partners, we continue to bring innovative solutions to the community, such as our exciting new Reverser Transfer initiative and the work we have begun in the area of veterans benefits.</a:t>
            </a:r>
            <a:br>
              <a:rPr lang="en-US" dirty="0" smtClean="0"/>
            </a:br>
            <a:endParaRPr lang="en-US" dirty="0" smtClean="0"/>
          </a:p>
          <a:p>
            <a:pPr marL="171422" indent="-171422">
              <a:buFont typeface="Arial" panose="020B0604020202020204" pitchFamily="34" charset="0"/>
              <a:buChar char="•"/>
            </a:pPr>
            <a:r>
              <a:rPr lang="en-US" dirty="0" smtClean="0"/>
              <a:t>You demand superior customer service.  We understand this obligation and have organized our operations to deliver on this commitment to you, your students and alumni…in short, WE ARE YOU! </a:t>
            </a:r>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pPr/>
              <a:t>6</a:t>
            </a:fld>
            <a:endParaRPr lang="en-US" dirty="0"/>
          </a:p>
        </p:txBody>
      </p:sp>
    </p:spTree>
    <p:extLst>
      <p:ext uri="{BB962C8B-B14F-4D97-AF65-F5344CB8AC3E}">
        <p14:creationId xmlns:p14="http://schemas.microsoft.com/office/powerpoint/2010/main" val="1588882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pPr/>
              <a:t>7</a:t>
            </a:fld>
            <a:endParaRPr lang="en-US" dirty="0"/>
          </a:p>
        </p:txBody>
      </p:sp>
    </p:spTree>
    <p:extLst>
      <p:ext uri="{BB962C8B-B14F-4D97-AF65-F5344CB8AC3E}">
        <p14:creationId xmlns:p14="http://schemas.microsoft.com/office/powerpoint/2010/main" val="2333576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85785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84398" indent="-184398">
              <a:buFont typeface="Arial" panose="020B0604020202020204" pitchFamily="34" charset="0"/>
              <a:buChar char="•"/>
            </a:pPr>
            <a:endParaRPr lang="en-US" baseline="0" dirty="0" smtClean="0"/>
          </a:p>
          <a:p>
            <a:pPr marL="184398" indent="-18439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671533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Talking Points:</a:t>
            </a:r>
          </a:p>
          <a:p>
            <a:endParaRPr lang="en-US" dirty="0" smtClean="0"/>
          </a:p>
          <a:p>
            <a:pPr marL="237127" indent="-237127">
              <a:buFont typeface="+mj-lt"/>
              <a:buAutoNum type="arabicPeriod"/>
            </a:pPr>
            <a:r>
              <a:rPr lang="en-US" dirty="0" smtClean="0"/>
              <a:t>Clearinghouse was not immune to these changes.</a:t>
            </a:r>
          </a:p>
          <a:p>
            <a:pPr marL="711380" lvl="1" indent="-237127">
              <a:buFont typeface="+mj-lt"/>
              <a:buAutoNum type="arabicPeriod"/>
            </a:pPr>
            <a:r>
              <a:rPr lang="en-US" dirty="0" smtClean="0"/>
              <a:t>Processing turnaround time delays.</a:t>
            </a:r>
          </a:p>
          <a:p>
            <a:pPr marL="711380" lvl="1" indent="-237127">
              <a:buFont typeface="+mj-lt"/>
              <a:buAutoNum type="arabicPeriod"/>
            </a:pPr>
            <a:r>
              <a:rPr lang="en-US" dirty="0" smtClean="0"/>
              <a:t>AppDev</a:t>
            </a:r>
            <a:r>
              <a:rPr lang="en-US" baseline="0" dirty="0" smtClean="0"/>
              <a:t> enhancements in collaboration with SIS vendors</a:t>
            </a:r>
          </a:p>
          <a:p>
            <a:pPr marL="711380" lvl="1" indent="-237127">
              <a:buFont typeface="+mj-lt"/>
              <a:buAutoNum type="arabicPeriod"/>
            </a:pPr>
            <a:r>
              <a:rPr lang="en-US" baseline="0" dirty="0" smtClean="0"/>
              <a:t>Slow customer service response times</a:t>
            </a:r>
          </a:p>
          <a:p>
            <a:pPr marL="711380" lvl="1" indent="-237127">
              <a:buFont typeface="+mj-lt"/>
              <a:buAutoNum type="arabicPeriod"/>
            </a:pPr>
            <a:r>
              <a:rPr lang="en-US" baseline="0" dirty="0" smtClean="0"/>
              <a:t>Poor support resources and tools for schools utilizing our services</a:t>
            </a:r>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564687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6.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7.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8.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r>
              <a:rPr lang="en-US" altLang="ko-KR" dirty="0" smtClean="0"/>
              <a:t>Agenda</a:t>
            </a:r>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7B7462ED-6B83-428F-AFB2-1D6604B560AC}" type="datetime1">
              <a:rPr lang="en-US" smtClean="0"/>
              <a:t>7/30/2017</a:t>
            </a:fld>
            <a:endParaRPr lang="en-US" dirty="0"/>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pPr/>
              <a:t>‹#›</a:t>
            </a:fld>
            <a:endParaRPr lang="en-US" dirty="0"/>
          </a:p>
        </p:txBody>
      </p:sp>
      <p:sp>
        <p:nvSpPr>
          <p:cNvPr id="8" name="TextBox 7"/>
          <p:cNvSpPr txBox="1"/>
          <p:nvPr userDrawn="1"/>
        </p:nvSpPr>
        <p:spPr>
          <a:xfrm>
            <a:off x="3661157" y="6516146"/>
            <a:ext cx="1848776"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smtClean="0">
                <a:ln>
                  <a:noFill/>
                </a:ln>
                <a:solidFill>
                  <a:srgbClr val="F2F2F2"/>
                </a:solidFill>
                <a:effectLst/>
                <a:uLnTx/>
                <a:uFillTx/>
                <a:latin typeface="Arial"/>
                <a:cs typeface="Arial"/>
              </a:rPr>
              <a:t>CONFIDENTIAL AND PROPRIETARY</a:t>
            </a:r>
            <a:endParaRPr kumimoji="0" lang="en-US" sz="700" b="0" i="0" u="none" strike="noStrike" kern="0" cap="none" spc="0" normalizeH="0" baseline="0" noProof="0" dirty="0">
              <a:ln>
                <a:noFill/>
              </a:ln>
              <a:solidFill>
                <a:sysClr val="window" lastClr="FFFFFF"/>
              </a:solidFill>
              <a:effectLst/>
              <a:uLnTx/>
              <a:uFillTx/>
              <a:latin typeface="Arial"/>
              <a:cs typeface="Arial"/>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4617720"/>
            <a:ext cx="7670800" cy="670560"/>
          </a:xfrm>
        </p:spPr>
        <p:txBody>
          <a:bodyPr anchor="ctr"/>
          <a:lstStyle>
            <a:lvl1pPr algn="ctr">
              <a:lnSpc>
                <a:spcPts val="2200"/>
              </a:lnSpc>
              <a:defRPr sz="2000" b="1">
                <a:solidFill>
                  <a:schemeClr val="tx1"/>
                </a:solidFill>
                <a:latin typeface="Arial"/>
                <a:cs typeface="Arial"/>
              </a:defRPr>
            </a:lvl1pPr>
          </a:lstStyle>
          <a:p>
            <a:r>
              <a:rPr lang="en-US" smtClean="0"/>
              <a:t>Click to edit Master title style</a:t>
            </a:r>
            <a:endParaRPr lang="en-US" dirty="0"/>
          </a:p>
        </p:txBody>
      </p:sp>
      <p:sp>
        <p:nvSpPr>
          <p:cNvPr id="3" name="Picture Placeholder 2"/>
          <p:cNvSpPr>
            <a:spLocks noGrp="1"/>
          </p:cNvSpPr>
          <p:nvPr>
            <p:ph type="pic" idx="1" hasCustomPrompt="1"/>
          </p:nvPr>
        </p:nvSpPr>
        <p:spPr>
          <a:xfrm>
            <a:off x="731520" y="479424"/>
            <a:ext cx="7670800" cy="4012389"/>
          </a:xfrm>
        </p:spPr>
        <p:txBody>
          <a:bodyPr>
            <a:normAutofit/>
          </a:bodyPr>
          <a:lstStyle>
            <a:lvl1pPr marL="0" indent="0">
              <a:buNone/>
              <a:defRPr sz="18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to insert picture</a:t>
            </a:r>
            <a:endParaRPr lang="en-US" dirty="0"/>
          </a:p>
        </p:txBody>
      </p:sp>
      <p:sp>
        <p:nvSpPr>
          <p:cNvPr id="4" name="Text Placeholder 3"/>
          <p:cNvSpPr>
            <a:spLocks noGrp="1"/>
          </p:cNvSpPr>
          <p:nvPr>
            <p:ph type="body" sz="half" idx="2"/>
          </p:nvPr>
        </p:nvSpPr>
        <p:spPr>
          <a:xfrm>
            <a:off x="731520" y="5349243"/>
            <a:ext cx="7670800" cy="598036"/>
          </a:xfrm>
        </p:spPr>
        <p:txBody>
          <a:bodyPr/>
          <a:lstStyle>
            <a:lvl1pPr marL="0" indent="0" algn="ctr">
              <a:lnSpc>
                <a:spcPts val="1600"/>
              </a:lnSpc>
              <a:buNone/>
              <a:defRPr sz="1400">
                <a:solidFill>
                  <a:schemeClr val="accent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17839DE0-0AD3-4472-BBE3-CF0BDB9E4370}" type="datetime1">
              <a:rPr lang="en-US" smtClean="0"/>
              <a:t>7/30/2017</a:t>
            </a:fld>
            <a:endParaRPr lang="en-US" dirty="0"/>
          </a:p>
        </p:txBody>
      </p:sp>
      <p:sp>
        <p:nvSpPr>
          <p:cNvPr id="9"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pPr/>
              <a:t>‹#›</a:t>
            </a:fld>
            <a:endParaRPr lang="en-US" dirty="0"/>
          </a:p>
        </p:txBody>
      </p:sp>
      <p:sp>
        <p:nvSpPr>
          <p:cNvPr id="7" name="TextBox 6"/>
          <p:cNvSpPr txBox="1"/>
          <p:nvPr userDrawn="1"/>
        </p:nvSpPr>
        <p:spPr>
          <a:xfrm>
            <a:off x="3661157" y="6516146"/>
            <a:ext cx="1848776"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smtClean="0">
                <a:ln>
                  <a:noFill/>
                </a:ln>
                <a:solidFill>
                  <a:srgbClr val="F2F2F2"/>
                </a:solidFill>
                <a:effectLst/>
                <a:uLnTx/>
                <a:uFillTx/>
                <a:latin typeface="Arial"/>
                <a:cs typeface="Arial"/>
              </a:rPr>
              <a:t>CONFIDENTIAL AND PROPRIETARY</a:t>
            </a:r>
            <a:endParaRPr kumimoji="0" lang="en-US" sz="700" b="0" i="0" u="none" strike="noStrike" kern="0" cap="none" spc="0" normalizeH="0" baseline="0" noProof="0" dirty="0">
              <a:ln>
                <a:noFill/>
              </a:ln>
              <a:solidFill>
                <a:sysClr val="window" lastClr="FFFFFF"/>
              </a:solidFill>
              <a:effectLst/>
              <a:uLnTx/>
              <a:uFillTx/>
              <a:latin typeface="Arial"/>
              <a:cs typeface="Arial"/>
            </a:endParaRPr>
          </a:p>
        </p:txBody>
      </p:sp>
    </p:spTree>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79DCBB8-1DC7-4554-93A2-F495BA476E78}"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5" name="Picture 4" descr="NSC_NewStyle-teal.png"/>
          <p:cNvPicPr>
            <a:picLocks noChangeAspect="1"/>
          </p:cNvPicPr>
          <p:nvPr userDrawn="1"/>
        </p:nvPicPr>
        <p:blipFill>
          <a:blip r:embed="rId2" cstate="print"/>
          <a:stretch>
            <a:fillRect/>
          </a:stretch>
        </p:blipFill>
        <p:spPr>
          <a:xfrm>
            <a:off x="2667006" y="4521204"/>
            <a:ext cx="3930327" cy="799745"/>
          </a:xfrm>
          <a:prstGeom prst="rect">
            <a:avLst/>
          </a:prstGeom>
          <a:effectLst>
            <a:reflection blurRad="6350" stA="52000" endA="300" endPos="35000" dir="5400000" sy="-100000" algn="bl" rotWithShape="0"/>
          </a:effectLst>
        </p:spPr>
      </p:pic>
      <p:sp>
        <p:nvSpPr>
          <p:cNvPr id="8" name="Rectangle 7"/>
          <p:cNvSpPr/>
          <p:nvPr userDrawn="1"/>
        </p:nvSpPr>
        <p:spPr>
          <a:xfrm>
            <a:off x="284480" y="6224756"/>
            <a:ext cx="2382526" cy="511329"/>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10" name="Text Placeholder 9"/>
          <p:cNvSpPr>
            <a:spLocks noGrp="1"/>
          </p:cNvSpPr>
          <p:nvPr>
            <p:ph type="body" sz="quarter" idx="12" hasCustomPrompt="1"/>
          </p:nvPr>
        </p:nvSpPr>
        <p:spPr>
          <a:xfrm>
            <a:off x="457200" y="2433320"/>
            <a:ext cx="8229600" cy="1345565"/>
          </a:xfrm>
        </p:spPr>
        <p:txBody>
          <a:bodyPr anchor="ctr">
            <a:normAutofit/>
          </a:bodyPr>
          <a:lstStyle>
            <a:lvl1pPr marL="0" indent="0" algn="ctr">
              <a:buNone/>
              <a:defRPr sz="4800" b="1">
                <a:solidFill>
                  <a:srgbClr val="6E2246"/>
                </a:solidFill>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Questions?</a:t>
            </a:r>
          </a:p>
        </p:txBody>
      </p:sp>
    </p:spTree>
    <p:extLst>
      <p:ext uri="{BB962C8B-B14F-4D97-AF65-F5344CB8AC3E}">
        <p14:creationId xmlns:p14="http://schemas.microsoft.com/office/powerpoint/2010/main" val="3919362701"/>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Title 2 w/ Ic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43A7BEA-3585-41C6-AA9F-C050C63ADFC3}"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466108231"/>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r>
              <a:rPr lang="en-US" altLang="ko-KR" dirty="0" smtClean="0"/>
              <a:t>Agenda</a:t>
            </a:r>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38D226B9-353A-46FC-9B82-7675C53D5559}"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008098550"/>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0CC624F7-EE4D-4D00-B86D-81B15DE4B4C3}"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477792978"/>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61360" y="1835823"/>
            <a:ext cx="5549518" cy="1711991"/>
          </a:xfrm>
        </p:spPr>
        <p:txBody>
          <a:bodyPr>
            <a:normAutofit/>
          </a:bodyPr>
          <a:lstStyle>
            <a:lvl1pPr>
              <a:lnSpc>
                <a:spcPts val="3400"/>
              </a:lnSpc>
              <a:defRPr sz="3600" b="1" baseline="0">
                <a:solidFill>
                  <a:schemeClr val="tx1"/>
                </a:solidFill>
              </a:defRPr>
            </a:lvl1pPr>
          </a:lstStyle>
          <a:p>
            <a:r>
              <a:rPr lang="en-US" dirty="0" smtClean="0"/>
              <a:t>Click to edit</a:t>
            </a:r>
            <a:br>
              <a:rPr lang="en-US" dirty="0" smtClean="0"/>
            </a:br>
            <a:r>
              <a:rPr lang="en-US" dirty="0" smtClean="0"/>
              <a:t>Section Title Slide</a:t>
            </a:r>
            <a:endParaRPr lang="en-US" dirty="0"/>
          </a:p>
        </p:txBody>
      </p:sp>
      <p:sp>
        <p:nvSpPr>
          <p:cNvPr id="3" name="Subtitle 2"/>
          <p:cNvSpPr>
            <a:spLocks noGrp="1"/>
          </p:cNvSpPr>
          <p:nvPr>
            <p:ph type="subTitle" idx="1" hasCustomPrompt="1"/>
          </p:nvPr>
        </p:nvSpPr>
        <p:spPr>
          <a:xfrm>
            <a:off x="3261360" y="4028440"/>
            <a:ext cx="5549518" cy="1196416"/>
          </a:xfrm>
          <a:prstGeom prst="rect">
            <a:avLst/>
          </a:prstGeom>
        </p:spPr>
        <p:txBody>
          <a:bodyPr/>
          <a:lstStyle>
            <a:lvl1pPr marL="0" indent="0" algn="ctr">
              <a:lnSpc>
                <a:spcPts val="2800"/>
              </a:lnSpc>
              <a:buNone/>
              <a:defRPr sz="200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Section subtitle style</a:t>
            </a:r>
            <a:endParaRPr lang="en-US" dirty="0"/>
          </a:p>
        </p:txBody>
      </p:sp>
      <p:pic>
        <p:nvPicPr>
          <p:cNvPr id="6" name="Picture 5" descr="icons_only.png"/>
          <p:cNvPicPr>
            <a:picLocks noChangeAspect="1"/>
          </p:cNvPicPr>
          <p:nvPr userDrawn="1"/>
        </p:nvPicPr>
        <p:blipFill>
          <a:blip r:embed="rId2"/>
          <a:stretch>
            <a:fillRect/>
          </a:stretch>
        </p:blipFill>
        <p:spPr>
          <a:xfrm>
            <a:off x="157003" y="704427"/>
            <a:ext cx="4145280" cy="6153573"/>
          </a:xfrm>
          <a:prstGeom prst="rect">
            <a:avLst/>
          </a:prstGeom>
        </p:spPr>
      </p:pic>
      <p:sp>
        <p:nvSpPr>
          <p:cNvPr id="9"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876DF717-8FE2-476C-BCD2-8331D3A4EDC2}" type="datetime1">
              <a:rPr lang="en-US" smtClean="0">
                <a:solidFill>
                  <a:srgbClr val="F2F2F2">
                    <a:lumMod val="75000"/>
                  </a:srgbClr>
                </a:solidFill>
              </a:rPr>
              <a:pPr/>
              <a:t>7/30/2017</a:t>
            </a:fld>
            <a:endParaRPr lang="en-US" dirty="0">
              <a:solidFill>
                <a:srgbClr val="F2F2F2">
                  <a:lumMod val="75000"/>
                </a:srgbClr>
              </a:solidFill>
            </a:endParaRPr>
          </a:p>
        </p:txBody>
      </p:sp>
      <p:sp>
        <p:nvSpPr>
          <p:cNvPr id="10"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109487988"/>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0FB160-670A-4965-A6BC-1C41299BA293}"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119365632"/>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6109058-BB3A-4848-849C-CC4997D5D055}"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805276366"/>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F81C74B8-D1E6-4186-BADC-66F616320D0D}"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877757572"/>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B65F7046-EDBC-41AF-96B2-AB23500D5574}" type="datetime1">
              <a:rPr lang="en-US" smtClean="0">
                <a:solidFill>
                  <a:srgbClr val="F2F2F2">
                    <a:lumMod val="75000"/>
                  </a:srgbClr>
                </a:solidFill>
              </a:rPr>
              <a:pPr/>
              <a:t>7/30/2017</a:t>
            </a:fld>
            <a:endParaRPr lang="en-US" dirty="0">
              <a:solidFill>
                <a:srgbClr val="F2F2F2">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4103070414"/>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1"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63432903-72CA-46F7-9678-5F2D50040971}" type="datetime1">
              <a:rPr lang="en-US" smtClean="0">
                <a:solidFill>
                  <a:srgbClr val="F2F2F2">
                    <a:lumMod val="75000"/>
                  </a:srgbClr>
                </a:solidFill>
              </a:rPr>
              <a:pPr/>
              <a:t>7/30/2017</a:t>
            </a:fld>
            <a:endParaRPr lang="en-US" dirty="0">
              <a:solidFill>
                <a:srgbClr val="F2F2F2">
                  <a:lumMod val="75000"/>
                </a:srgbClr>
              </a:solidFill>
            </a:endParaRPr>
          </a:p>
        </p:txBody>
      </p:sp>
      <p:sp>
        <p:nvSpPr>
          <p:cNvPr id="12"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04582177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B834523-37D2-4CE0-A903-38DF234F433C}" type="datetime1">
              <a:rPr lang="en-US" smtClean="0"/>
              <a:t>7/30/2017</a:t>
            </a:fld>
            <a:endParaRPr lang="en-US" dirty="0"/>
          </a:p>
        </p:txBody>
      </p:sp>
      <p:sp>
        <p:nvSpPr>
          <p:cNvPr id="4" name="Slide Number Placeholder 3"/>
          <p:cNvSpPr>
            <a:spLocks noGrp="1"/>
          </p:cNvSpPr>
          <p:nvPr>
            <p:ph type="sldNum" sz="quarter" idx="11"/>
          </p:nvPr>
        </p:nvSpPr>
        <p:spPr/>
        <p:txBody>
          <a:bodyPr/>
          <a:lstStyle/>
          <a:p>
            <a:fld id="{114AA880-58C2-F143-AB9C-BE7C7816A5B0}" type="slidenum">
              <a:rPr lang="en-US" smtClean="0"/>
              <a:pPr/>
              <a:t>‹#›</a:t>
            </a:fld>
            <a:endParaRPr lang="en-US" dirty="0"/>
          </a:p>
        </p:txBody>
      </p:sp>
      <p:pic>
        <p:nvPicPr>
          <p:cNvPr id="5" name="Picture 4" descr="NSC_NewStyle-teal.png"/>
          <p:cNvPicPr>
            <a:picLocks noChangeAspect="1"/>
          </p:cNvPicPr>
          <p:nvPr userDrawn="1"/>
        </p:nvPicPr>
        <p:blipFill>
          <a:blip r:embed="rId2" cstate="print"/>
          <a:stretch>
            <a:fillRect/>
          </a:stretch>
        </p:blipFill>
        <p:spPr>
          <a:xfrm>
            <a:off x="2667006" y="4521204"/>
            <a:ext cx="3930327" cy="799745"/>
          </a:xfrm>
          <a:prstGeom prst="rect">
            <a:avLst/>
          </a:prstGeom>
          <a:effectLst>
            <a:reflection blurRad="6350" stA="52000" endA="300" endPos="35000" dir="5400000" sy="-100000" algn="bl" rotWithShape="0"/>
          </a:effectLst>
        </p:spPr>
      </p:pic>
      <p:sp>
        <p:nvSpPr>
          <p:cNvPr id="8" name="Rectangle 7"/>
          <p:cNvSpPr/>
          <p:nvPr userDrawn="1"/>
        </p:nvSpPr>
        <p:spPr>
          <a:xfrm>
            <a:off x="284480" y="6224756"/>
            <a:ext cx="2382526" cy="511329"/>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 Placeholder 9"/>
          <p:cNvSpPr>
            <a:spLocks noGrp="1"/>
          </p:cNvSpPr>
          <p:nvPr>
            <p:ph type="body" sz="quarter" idx="12" hasCustomPrompt="1"/>
          </p:nvPr>
        </p:nvSpPr>
        <p:spPr>
          <a:xfrm>
            <a:off x="457200" y="2433320"/>
            <a:ext cx="8229600" cy="1345565"/>
          </a:xfrm>
        </p:spPr>
        <p:txBody>
          <a:bodyPr anchor="ctr">
            <a:normAutofit/>
          </a:bodyPr>
          <a:lstStyle>
            <a:lvl1pPr marL="0" indent="0" algn="ctr">
              <a:buNone/>
              <a:defRPr sz="4800" b="1">
                <a:solidFill>
                  <a:srgbClr val="6E2246"/>
                </a:solidFill>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Questions?</a:t>
            </a:r>
          </a:p>
        </p:txBody>
      </p:sp>
      <p:sp>
        <p:nvSpPr>
          <p:cNvPr id="9" name="TextBox 8"/>
          <p:cNvSpPr txBox="1"/>
          <p:nvPr userDrawn="1"/>
        </p:nvSpPr>
        <p:spPr>
          <a:xfrm>
            <a:off x="3661157" y="6516146"/>
            <a:ext cx="1848776"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smtClean="0">
                <a:ln>
                  <a:noFill/>
                </a:ln>
                <a:solidFill>
                  <a:srgbClr val="F2F2F2"/>
                </a:solidFill>
                <a:effectLst/>
                <a:uLnTx/>
                <a:uFillTx/>
                <a:latin typeface="Arial"/>
                <a:cs typeface="Arial"/>
              </a:rPr>
              <a:t>CONFIDENTIAL AND PROPRIETARY</a:t>
            </a:r>
            <a:endParaRPr kumimoji="0" lang="en-US" sz="700" b="0" i="0" u="none" strike="noStrike" kern="0" cap="none" spc="0" normalizeH="0" baseline="0" noProof="0" dirty="0">
              <a:ln>
                <a:noFill/>
              </a:ln>
              <a:solidFill>
                <a:sysClr val="window" lastClr="FFFFFF"/>
              </a:solidFill>
              <a:effectLst/>
              <a:uLnTx/>
              <a:uFillTx/>
              <a:latin typeface="Arial"/>
              <a:cs typeface="Arial"/>
            </a:endParaRPr>
          </a:p>
        </p:txBody>
      </p:sp>
    </p:spTree>
    <p:extLst>
      <p:ext uri="{BB962C8B-B14F-4D97-AF65-F5344CB8AC3E}">
        <p14:creationId xmlns:p14="http://schemas.microsoft.com/office/powerpoint/2010/main" val="3393769793"/>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0"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BA2CFC0-BCD8-469B-8827-E710B32AB6B9}" type="datetime1">
              <a:rPr lang="en-US" smtClean="0">
                <a:solidFill>
                  <a:srgbClr val="F2F2F2">
                    <a:lumMod val="75000"/>
                  </a:srgbClr>
                </a:solidFill>
              </a:rPr>
              <a:pPr/>
              <a:t>7/30/2017</a:t>
            </a:fld>
            <a:endParaRPr lang="en-US" dirty="0">
              <a:solidFill>
                <a:srgbClr val="F2F2F2">
                  <a:lumMod val="75000"/>
                </a:srgbClr>
              </a:solidFill>
            </a:endParaRPr>
          </a:p>
        </p:txBody>
      </p:sp>
      <p:sp>
        <p:nvSpPr>
          <p:cNvPr id="11" name="Slide Number Placeholder 5"/>
          <p:cNvSpPr>
            <a:spLocks noGrp="1"/>
          </p:cNvSpPr>
          <p:nvPr>
            <p:ph type="sldNum" sz="quarter" idx="11"/>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4110742206"/>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4617720"/>
            <a:ext cx="7670800" cy="670560"/>
          </a:xfrm>
        </p:spPr>
        <p:txBody>
          <a:bodyPr anchor="ctr"/>
          <a:lstStyle>
            <a:lvl1pPr algn="ctr">
              <a:lnSpc>
                <a:spcPts val="2200"/>
              </a:lnSpc>
              <a:defRPr sz="2000" b="1">
                <a:solidFill>
                  <a:schemeClr val="tx1"/>
                </a:solidFill>
                <a:latin typeface="Arial"/>
                <a:cs typeface="Arial"/>
              </a:defRPr>
            </a:lvl1pPr>
          </a:lstStyle>
          <a:p>
            <a:r>
              <a:rPr lang="en-US" smtClean="0"/>
              <a:t>Click to edit Master title style</a:t>
            </a:r>
            <a:endParaRPr lang="en-US" dirty="0"/>
          </a:p>
        </p:txBody>
      </p:sp>
      <p:sp>
        <p:nvSpPr>
          <p:cNvPr id="3" name="Picture Placeholder 2"/>
          <p:cNvSpPr>
            <a:spLocks noGrp="1"/>
          </p:cNvSpPr>
          <p:nvPr>
            <p:ph type="pic" idx="1" hasCustomPrompt="1"/>
          </p:nvPr>
        </p:nvSpPr>
        <p:spPr>
          <a:xfrm>
            <a:off x="731520" y="479424"/>
            <a:ext cx="7670800" cy="4012389"/>
          </a:xfrm>
        </p:spPr>
        <p:txBody>
          <a:bodyPr>
            <a:normAutofit/>
          </a:bodyPr>
          <a:lstStyle>
            <a:lvl1pPr marL="0" indent="0">
              <a:buNone/>
              <a:defRPr sz="18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to insert picture</a:t>
            </a:r>
            <a:endParaRPr lang="en-US" dirty="0"/>
          </a:p>
        </p:txBody>
      </p:sp>
      <p:sp>
        <p:nvSpPr>
          <p:cNvPr id="4" name="Text Placeholder 3"/>
          <p:cNvSpPr>
            <a:spLocks noGrp="1"/>
          </p:cNvSpPr>
          <p:nvPr>
            <p:ph type="body" sz="half" idx="2"/>
          </p:nvPr>
        </p:nvSpPr>
        <p:spPr>
          <a:xfrm>
            <a:off x="731520" y="5349243"/>
            <a:ext cx="7670800" cy="598036"/>
          </a:xfrm>
        </p:spPr>
        <p:txBody>
          <a:bodyPr/>
          <a:lstStyle>
            <a:lvl1pPr marL="0" indent="0" algn="ctr">
              <a:lnSpc>
                <a:spcPts val="1600"/>
              </a:lnSpc>
              <a:buNone/>
              <a:defRPr sz="1400">
                <a:solidFill>
                  <a:schemeClr val="accent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8C9D502C-8392-4901-AC08-F5213D467C52}" type="datetime1">
              <a:rPr lang="en-US" smtClean="0">
                <a:solidFill>
                  <a:srgbClr val="F2F2F2">
                    <a:lumMod val="75000"/>
                  </a:srgbClr>
                </a:solidFill>
              </a:rPr>
              <a:pPr/>
              <a:t>7/30/2017</a:t>
            </a:fld>
            <a:endParaRPr lang="en-US" dirty="0">
              <a:solidFill>
                <a:srgbClr val="F2F2F2">
                  <a:lumMod val="75000"/>
                </a:srgbClr>
              </a:solidFill>
            </a:endParaRPr>
          </a:p>
        </p:txBody>
      </p:sp>
      <p:sp>
        <p:nvSpPr>
          <p:cNvPr id="9"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767067831"/>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79DCBB8-1DC7-4554-93A2-F495BA476E78}"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5" name="Picture 4" descr="NSC_NewStyle-teal.png"/>
          <p:cNvPicPr>
            <a:picLocks noChangeAspect="1"/>
          </p:cNvPicPr>
          <p:nvPr userDrawn="1"/>
        </p:nvPicPr>
        <p:blipFill>
          <a:blip r:embed="rId2" cstate="print"/>
          <a:stretch>
            <a:fillRect/>
          </a:stretch>
        </p:blipFill>
        <p:spPr>
          <a:xfrm>
            <a:off x="2667006" y="4521204"/>
            <a:ext cx="3930327" cy="799745"/>
          </a:xfrm>
          <a:prstGeom prst="rect">
            <a:avLst/>
          </a:prstGeom>
          <a:effectLst>
            <a:reflection blurRad="6350" stA="52000" endA="300" endPos="35000" dir="5400000" sy="-100000" algn="bl" rotWithShape="0"/>
          </a:effectLst>
        </p:spPr>
      </p:pic>
      <p:sp>
        <p:nvSpPr>
          <p:cNvPr id="8" name="Rectangle 7"/>
          <p:cNvSpPr/>
          <p:nvPr userDrawn="1"/>
        </p:nvSpPr>
        <p:spPr>
          <a:xfrm>
            <a:off x="284480" y="6224756"/>
            <a:ext cx="2382526" cy="511329"/>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10" name="Text Placeholder 9"/>
          <p:cNvSpPr>
            <a:spLocks noGrp="1"/>
          </p:cNvSpPr>
          <p:nvPr>
            <p:ph type="body" sz="quarter" idx="12" hasCustomPrompt="1"/>
          </p:nvPr>
        </p:nvSpPr>
        <p:spPr>
          <a:xfrm>
            <a:off x="457200" y="2433320"/>
            <a:ext cx="8229600" cy="1345565"/>
          </a:xfrm>
        </p:spPr>
        <p:txBody>
          <a:bodyPr anchor="ctr">
            <a:normAutofit/>
          </a:bodyPr>
          <a:lstStyle>
            <a:lvl1pPr marL="0" indent="0" algn="ctr">
              <a:buNone/>
              <a:defRPr sz="4800" b="1">
                <a:solidFill>
                  <a:srgbClr val="6E2246"/>
                </a:solidFill>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Questions?</a:t>
            </a:r>
          </a:p>
        </p:txBody>
      </p:sp>
    </p:spTree>
    <p:extLst>
      <p:ext uri="{BB962C8B-B14F-4D97-AF65-F5344CB8AC3E}">
        <p14:creationId xmlns:p14="http://schemas.microsoft.com/office/powerpoint/2010/main" val="952873937"/>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Title 2 w/ Ic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43A7BEA-3585-41C6-AA9F-C050C63ADFC3}"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677563018"/>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r>
              <a:rPr lang="en-US" altLang="ko-KR" dirty="0" smtClean="0"/>
              <a:t>Agenda</a:t>
            </a:r>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7B7462ED-6B83-428F-AFB2-1D6604B560AC}"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8" name="TextBox 7"/>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2743993659"/>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65DD373A-180E-4567-938D-D7218BD32579}"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6" name="TextBox 5"/>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617141154"/>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61360" y="1835823"/>
            <a:ext cx="5549518" cy="1711991"/>
          </a:xfrm>
        </p:spPr>
        <p:txBody>
          <a:bodyPr>
            <a:normAutofit/>
          </a:bodyPr>
          <a:lstStyle>
            <a:lvl1pPr>
              <a:lnSpc>
                <a:spcPts val="3400"/>
              </a:lnSpc>
              <a:defRPr sz="3600" b="1" baseline="0">
                <a:solidFill>
                  <a:schemeClr val="tx1"/>
                </a:solidFill>
              </a:defRPr>
            </a:lvl1pPr>
          </a:lstStyle>
          <a:p>
            <a:r>
              <a:rPr lang="en-US" dirty="0" smtClean="0"/>
              <a:t>Click to edit</a:t>
            </a:r>
            <a:br>
              <a:rPr lang="en-US" dirty="0" smtClean="0"/>
            </a:br>
            <a:r>
              <a:rPr lang="en-US" dirty="0" smtClean="0"/>
              <a:t>Section Title Slide</a:t>
            </a:r>
            <a:endParaRPr lang="en-US" dirty="0"/>
          </a:p>
        </p:txBody>
      </p:sp>
      <p:sp>
        <p:nvSpPr>
          <p:cNvPr id="3" name="Subtitle 2"/>
          <p:cNvSpPr>
            <a:spLocks noGrp="1"/>
          </p:cNvSpPr>
          <p:nvPr>
            <p:ph type="subTitle" idx="1" hasCustomPrompt="1"/>
          </p:nvPr>
        </p:nvSpPr>
        <p:spPr>
          <a:xfrm>
            <a:off x="3261360" y="4028440"/>
            <a:ext cx="5549518" cy="1196416"/>
          </a:xfrm>
          <a:prstGeom prst="rect">
            <a:avLst/>
          </a:prstGeom>
        </p:spPr>
        <p:txBody>
          <a:bodyPr/>
          <a:lstStyle>
            <a:lvl1pPr marL="0" indent="0" algn="ctr">
              <a:lnSpc>
                <a:spcPts val="2800"/>
              </a:lnSpc>
              <a:buNone/>
              <a:defRPr sz="200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Section subtitle style</a:t>
            </a:r>
            <a:endParaRPr lang="en-US" dirty="0"/>
          </a:p>
        </p:txBody>
      </p:sp>
      <p:pic>
        <p:nvPicPr>
          <p:cNvPr id="6" name="Picture 5" descr="icons_only.png"/>
          <p:cNvPicPr>
            <a:picLocks noChangeAspect="1"/>
          </p:cNvPicPr>
          <p:nvPr userDrawn="1"/>
        </p:nvPicPr>
        <p:blipFill>
          <a:blip r:embed="rId2"/>
          <a:stretch>
            <a:fillRect/>
          </a:stretch>
        </p:blipFill>
        <p:spPr>
          <a:xfrm>
            <a:off x="157003" y="704427"/>
            <a:ext cx="4145280" cy="6153573"/>
          </a:xfrm>
          <a:prstGeom prst="rect">
            <a:avLst/>
          </a:prstGeom>
        </p:spPr>
      </p:pic>
      <p:sp>
        <p:nvSpPr>
          <p:cNvPr id="9"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58641E3A-E9E8-49FC-A380-6445E0DF46CC}" type="datetime1">
              <a:rPr lang="en-US" smtClean="0">
                <a:solidFill>
                  <a:srgbClr val="F2F2F2">
                    <a:lumMod val="75000"/>
                  </a:srgbClr>
                </a:solidFill>
              </a:rPr>
              <a:pPr/>
              <a:t>7/30/2017</a:t>
            </a:fld>
            <a:endParaRPr lang="en-US" dirty="0">
              <a:solidFill>
                <a:srgbClr val="F2F2F2">
                  <a:lumMod val="75000"/>
                </a:srgbClr>
              </a:solidFill>
            </a:endParaRPr>
          </a:p>
        </p:txBody>
      </p:sp>
      <p:sp>
        <p:nvSpPr>
          <p:cNvPr id="10"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7" name="TextBox 6"/>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2005912234"/>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F37153-0450-4E04-872E-877CBD346A1E}"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1215906540"/>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C636BCAD-123B-4654-A254-C93EE35BD2FA}"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2020043329"/>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99E0FF7-885A-4B8B-94B6-B54289494E50}"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9" name="TextBox 8"/>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80514239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2 w/ Ic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298D55C-073B-4BB2-8D7D-A76A5DB0B4B8}" type="datetime1">
              <a:rPr lang="en-US" smtClean="0"/>
              <a:t>7/30/2017</a:t>
            </a:fld>
            <a:endParaRPr lang="en-US" dirty="0"/>
          </a:p>
        </p:txBody>
      </p:sp>
      <p:sp>
        <p:nvSpPr>
          <p:cNvPr id="4" name="Slide Number Placeholder 3"/>
          <p:cNvSpPr>
            <a:spLocks noGrp="1"/>
          </p:cNvSpPr>
          <p:nvPr>
            <p:ph type="sldNum" sz="quarter" idx="11"/>
          </p:nvPr>
        </p:nvSpPr>
        <p:spPr/>
        <p:txBody>
          <a:bodyPr/>
          <a:lstStyle/>
          <a:p>
            <a:fld id="{114AA880-58C2-F143-AB9C-BE7C7816A5B0}" type="slidenum">
              <a:rPr lang="en-US" smtClean="0"/>
              <a:pPr/>
              <a:t>‹#›</a:t>
            </a:fld>
            <a:endParaRPr lang="en-US" dirty="0"/>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smtClean="0">
                <a:ln>
                  <a:noFill/>
                </a:ln>
                <a:solidFill>
                  <a:srgbClr val="F2F2F2"/>
                </a:solidFill>
                <a:effectLst/>
                <a:uLnTx/>
                <a:uFillTx/>
                <a:latin typeface="Arial"/>
                <a:cs typeface="Arial"/>
              </a:rPr>
              <a:t>CONFIDENTIAL AND PROPRIETARY</a:t>
            </a:r>
            <a:endParaRPr kumimoji="0" lang="en-US" sz="700" b="0" i="0" u="none" strike="noStrike" kern="0" cap="none" spc="0" normalizeH="0" baseline="0" noProof="0" dirty="0">
              <a:ln>
                <a:noFill/>
              </a:ln>
              <a:solidFill>
                <a:sysClr val="window" lastClr="FFFFFF"/>
              </a:solidFill>
              <a:effectLst/>
              <a:uLnTx/>
              <a:uFillTx/>
              <a:latin typeface="Arial"/>
              <a:cs typeface="Arial"/>
            </a:endParaRPr>
          </a:p>
        </p:txBody>
      </p:sp>
    </p:spTree>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122D306-C1AD-4D67-8BC1-E5576698E9F7}" type="datetime1">
              <a:rPr lang="en-US" smtClean="0">
                <a:solidFill>
                  <a:srgbClr val="F2F2F2">
                    <a:lumMod val="75000"/>
                  </a:srgbClr>
                </a:solidFill>
              </a:rPr>
              <a:pPr/>
              <a:t>7/30/2017</a:t>
            </a:fld>
            <a:endParaRPr lang="en-US" dirty="0">
              <a:solidFill>
                <a:srgbClr val="F2F2F2">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2200034623"/>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1"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822AED9-4E18-47C7-8DB2-9A4593984B99}" type="datetime1">
              <a:rPr lang="en-US" smtClean="0">
                <a:solidFill>
                  <a:srgbClr val="F2F2F2">
                    <a:lumMod val="75000"/>
                  </a:srgbClr>
                </a:solidFill>
              </a:rPr>
              <a:pPr/>
              <a:t>7/30/2017</a:t>
            </a:fld>
            <a:endParaRPr lang="en-US" dirty="0">
              <a:solidFill>
                <a:srgbClr val="F2F2F2">
                  <a:lumMod val="75000"/>
                </a:srgbClr>
              </a:solidFill>
            </a:endParaRPr>
          </a:p>
        </p:txBody>
      </p:sp>
      <p:sp>
        <p:nvSpPr>
          <p:cNvPr id="12"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7" name="TextBox 6"/>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042714568"/>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0"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1665F3E-AFE0-4411-ADE6-5A3A05A913A3}" type="datetime1">
              <a:rPr lang="en-US" smtClean="0">
                <a:solidFill>
                  <a:srgbClr val="F2F2F2">
                    <a:lumMod val="75000"/>
                  </a:srgbClr>
                </a:solidFill>
              </a:rPr>
              <a:pPr/>
              <a:t>7/30/2017</a:t>
            </a:fld>
            <a:endParaRPr lang="en-US" dirty="0">
              <a:solidFill>
                <a:srgbClr val="F2F2F2">
                  <a:lumMod val="75000"/>
                </a:srgbClr>
              </a:solidFill>
            </a:endParaRPr>
          </a:p>
        </p:txBody>
      </p:sp>
      <p:sp>
        <p:nvSpPr>
          <p:cNvPr id="11" name="Slide Number Placeholder 5"/>
          <p:cNvSpPr>
            <a:spLocks noGrp="1"/>
          </p:cNvSpPr>
          <p:nvPr>
            <p:ph type="sldNum" sz="quarter" idx="11"/>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9" name="TextBox 8"/>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678821447"/>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4617720"/>
            <a:ext cx="7670800" cy="670560"/>
          </a:xfrm>
        </p:spPr>
        <p:txBody>
          <a:bodyPr anchor="ctr"/>
          <a:lstStyle>
            <a:lvl1pPr algn="ctr">
              <a:lnSpc>
                <a:spcPts val="2200"/>
              </a:lnSpc>
              <a:defRPr sz="2000" b="1">
                <a:solidFill>
                  <a:schemeClr val="tx1"/>
                </a:solidFill>
                <a:latin typeface="Arial"/>
                <a:cs typeface="Arial"/>
              </a:defRPr>
            </a:lvl1pPr>
          </a:lstStyle>
          <a:p>
            <a:r>
              <a:rPr lang="en-US" smtClean="0"/>
              <a:t>Click to edit Master title style</a:t>
            </a:r>
            <a:endParaRPr lang="en-US" dirty="0"/>
          </a:p>
        </p:txBody>
      </p:sp>
      <p:sp>
        <p:nvSpPr>
          <p:cNvPr id="3" name="Picture Placeholder 2"/>
          <p:cNvSpPr>
            <a:spLocks noGrp="1"/>
          </p:cNvSpPr>
          <p:nvPr>
            <p:ph type="pic" idx="1" hasCustomPrompt="1"/>
          </p:nvPr>
        </p:nvSpPr>
        <p:spPr>
          <a:xfrm>
            <a:off x="731520" y="479424"/>
            <a:ext cx="7670800" cy="4012389"/>
          </a:xfrm>
        </p:spPr>
        <p:txBody>
          <a:bodyPr>
            <a:normAutofit/>
          </a:bodyPr>
          <a:lstStyle>
            <a:lvl1pPr marL="0" indent="0">
              <a:buNone/>
              <a:defRPr sz="18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to insert picture</a:t>
            </a:r>
            <a:endParaRPr lang="en-US" dirty="0"/>
          </a:p>
        </p:txBody>
      </p:sp>
      <p:sp>
        <p:nvSpPr>
          <p:cNvPr id="4" name="Text Placeholder 3"/>
          <p:cNvSpPr>
            <a:spLocks noGrp="1"/>
          </p:cNvSpPr>
          <p:nvPr>
            <p:ph type="body" sz="half" idx="2"/>
          </p:nvPr>
        </p:nvSpPr>
        <p:spPr>
          <a:xfrm>
            <a:off x="731520" y="5349243"/>
            <a:ext cx="7670800" cy="598036"/>
          </a:xfrm>
        </p:spPr>
        <p:txBody>
          <a:bodyPr/>
          <a:lstStyle>
            <a:lvl1pPr marL="0" indent="0" algn="ctr">
              <a:lnSpc>
                <a:spcPts val="1600"/>
              </a:lnSpc>
              <a:buNone/>
              <a:defRPr sz="1400">
                <a:solidFill>
                  <a:schemeClr val="accent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17839DE0-0AD3-4472-BBE3-CF0BDB9E4370}" type="datetime1">
              <a:rPr lang="en-US" smtClean="0">
                <a:solidFill>
                  <a:srgbClr val="F2F2F2">
                    <a:lumMod val="75000"/>
                  </a:srgbClr>
                </a:solidFill>
              </a:rPr>
              <a:pPr/>
              <a:t>7/30/2017</a:t>
            </a:fld>
            <a:endParaRPr lang="en-US" dirty="0">
              <a:solidFill>
                <a:srgbClr val="F2F2F2">
                  <a:lumMod val="75000"/>
                </a:srgbClr>
              </a:solidFill>
            </a:endParaRPr>
          </a:p>
        </p:txBody>
      </p:sp>
      <p:sp>
        <p:nvSpPr>
          <p:cNvPr id="9"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7" name="TextBox 6"/>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999185830"/>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B834523-37D2-4CE0-A903-38DF234F433C}"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5" name="Picture 4" descr="NSC_NewStyle-teal.png"/>
          <p:cNvPicPr>
            <a:picLocks noChangeAspect="1"/>
          </p:cNvPicPr>
          <p:nvPr userDrawn="1"/>
        </p:nvPicPr>
        <p:blipFill>
          <a:blip r:embed="rId2" cstate="print"/>
          <a:stretch>
            <a:fillRect/>
          </a:stretch>
        </p:blipFill>
        <p:spPr>
          <a:xfrm>
            <a:off x="2667006" y="4521204"/>
            <a:ext cx="3930327" cy="799745"/>
          </a:xfrm>
          <a:prstGeom prst="rect">
            <a:avLst/>
          </a:prstGeom>
          <a:effectLst>
            <a:reflection blurRad="6350" stA="52000" endA="300" endPos="35000" dir="5400000" sy="-100000" algn="bl" rotWithShape="0"/>
          </a:effectLst>
        </p:spPr>
      </p:pic>
      <p:sp>
        <p:nvSpPr>
          <p:cNvPr id="8" name="Rectangle 7"/>
          <p:cNvSpPr/>
          <p:nvPr userDrawn="1"/>
        </p:nvSpPr>
        <p:spPr>
          <a:xfrm>
            <a:off x="284480" y="6224756"/>
            <a:ext cx="2382526" cy="511329"/>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10" name="Text Placeholder 9"/>
          <p:cNvSpPr>
            <a:spLocks noGrp="1"/>
          </p:cNvSpPr>
          <p:nvPr>
            <p:ph type="body" sz="quarter" idx="12" hasCustomPrompt="1"/>
          </p:nvPr>
        </p:nvSpPr>
        <p:spPr>
          <a:xfrm>
            <a:off x="457200" y="2433320"/>
            <a:ext cx="8229600" cy="1345565"/>
          </a:xfrm>
        </p:spPr>
        <p:txBody>
          <a:bodyPr anchor="ctr">
            <a:normAutofit/>
          </a:bodyPr>
          <a:lstStyle>
            <a:lvl1pPr marL="0" indent="0" algn="ctr">
              <a:buNone/>
              <a:defRPr sz="4800" b="1">
                <a:solidFill>
                  <a:srgbClr val="6E2246"/>
                </a:solidFill>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Questions?</a:t>
            </a:r>
          </a:p>
        </p:txBody>
      </p:sp>
      <p:sp>
        <p:nvSpPr>
          <p:cNvPr id="9" name="TextBox 8"/>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332538726"/>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Title 2 w/ Ic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298D55C-073B-4BB2-8D7D-A76A5DB0B4B8}"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149382460"/>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Slide w/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1300" y="1684484"/>
            <a:ext cx="6119578" cy="1952801"/>
          </a:xfrm>
        </p:spPr>
        <p:txBody>
          <a:bodyPr>
            <a:normAutofit/>
          </a:bodyPr>
          <a:lstStyle>
            <a:lvl1pPr>
              <a:lnSpc>
                <a:spcPts val="3700"/>
              </a:lnSpc>
              <a:defRPr sz="3600" b="1"/>
            </a:lvl1pPr>
          </a:lstStyle>
          <a:p>
            <a:r>
              <a:rPr lang="en-US" dirty="0" smtClean="0"/>
              <a:t>Click to edit</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2691299" y="3815080"/>
            <a:ext cx="6119578" cy="955040"/>
          </a:xfrm>
          <a:prstGeom prst="rect">
            <a:avLst/>
          </a:prstGeom>
        </p:spPr>
        <p:txBody>
          <a:bodyPr/>
          <a:lstStyle>
            <a:lvl1pPr marL="0" indent="0" algn="ctr">
              <a:lnSpc>
                <a:spcPts val="2800"/>
              </a:lnSpc>
              <a:buNone/>
              <a:defRPr sz="2600">
                <a:solidFill>
                  <a:schemeClr val="bg1">
                    <a:lumMod val="9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11"/>
          <p:cNvSpPr>
            <a:spLocks noGrp="1"/>
          </p:cNvSpPr>
          <p:nvPr>
            <p:ph type="body" sz="quarter" idx="10" hasCustomPrompt="1"/>
          </p:nvPr>
        </p:nvSpPr>
        <p:spPr>
          <a:xfrm>
            <a:off x="0" y="5140325"/>
            <a:ext cx="9144000" cy="711200"/>
          </a:xfrm>
          <a:prstGeom prst="rect">
            <a:avLst/>
          </a:prstGeom>
        </p:spPr>
        <p:txBody>
          <a:bodyPr anchor="ctr"/>
          <a:lstStyle>
            <a:lvl1pPr marL="0" indent="0" algn="ctr">
              <a:buNone/>
              <a:defRPr sz="2000" baseline="0">
                <a:solidFill>
                  <a:schemeClr val="bg1">
                    <a:lumMod val="95000"/>
                  </a:schemeClr>
                </a:solidFill>
                <a:latin typeface="Arial" pitchFamily="34" charset="0"/>
                <a:cs typeface="Arial" pitchFamily="34" charset="0"/>
              </a:defRPr>
            </a:lvl1pPr>
            <a:lvl2pPr marL="457200" indent="0" algn="ctr">
              <a:buNone/>
              <a:defRPr sz="2000">
                <a:solidFill>
                  <a:schemeClr val="bg1">
                    <a:lumMod val="95000"/>
                  </a:schemeClr>
                </a:solidFill>
                <a:latin typeface="Arial" pitchFamily="34" charset="0"/>
                <a:cs typeface="Arial" pitchFamily="34" charset="0"/>
              </a:defRPr>
            </a:lvl2pPr>
            <a:lvl3pPr marL="914400" indent="0" algn="ctr">
              <a:buNone/>
              <a:defRPr sz="2000">
                <a:solidFill>
                  <a:schemeClr val="bg1">
                    <a:lumMod val="95000"/>
                  </a:schemeClr>
                </a:solidFill>
                <a:latin typeface="Arial" pitchFamily="34" charset="0"/>
                <a:cs typeface="Arial" pitchFamily="34" charset="0"/>
              </a:defRPr>
            </a:lvl3pPr>
            <a:lvl4pPr marL="1371600" indent="0" algn="ctr">
              <a:buNone/>
              <a:defRPr sz="2000">
                <a:solidFill>
                  <a:schemeClr val="bg1">
                    <a:lumMod val="95000"/>
                  </a:schemeClr>
                </a:solidFill>
                <a:latin typeface="Arial" pitchFamily="34" charset="0"/>
                <a:cs typeface="Arial" pitchFamily="34" charset="0"/>
              </a:defRPr>
            </a:lvl4pPr>
            <a:lvl5pPr marL="1828800" indent="0" algn="ctr">
              <a:buNone/>
              <a:defRPr sz="2000">
                <a:solidFill>
                  <a:schemeClr val="bg1">
                    <a:lumMod val="95000"/>
                  </a:schemeClr>
                </a:solidFill>
                <a:latin typeface="Arial" pitchFamily="34" charset="0"/>
                <a:cs typeface="Arial" pitchFamily="34" charset="0"/>
              </a:defRPr>
            </a:lvl5pPr>
          </a:lstStyle>
          <a:p>
            <a:pPr lvl="0"/>
            <a:r>
              <a:rPr lang="en-US" dirty="0" smtClean="0"/>
              <a:t>Presenter Name, Title</a:t>
            </a:r>
          </a:p>
        </p:txBody>
      </p:sp>
    </p:spTree>
    <p:extLst>
      <p:ext uri="{BB962C8B-B14F-4D97-AF65-F5344CB8AC3E}">
        <p14:creationId xmlns:p14="http://schemas.microsoft.com/office/powerpoint/2010/main" val="1216576613"/>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itle Slide -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a:t>
            </a:r>
            <a:br>
              <a:rPr lang="en-US" dirty="0" smtClean="0"/>
            </a:br>
            <a:r>
              <a:rPr lang="en-US" dirty="0" smtClean="0"/>
              <a:t>Master title style</a:t>
            </a:r>
            <a:endParaRPr lang="en-US" dirty="0"/>
          </a:p>
        </p:txBody>
      </p:sp>
    </p:spTree>
    <p:extLst>
      <p:ext uri="{BB962C8B-B14F-4D97-AF65-F5344CB8AC3E}">
        <p14:creationId xmlns:p14="http://schemas.microsoft.com/office/powerpoint/2010/main" val="3114875531"/>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r>
              <a:rPr lang="en-US" altLang="ko-KR" dirty="0" smtClean="0"/>
              <a:t>Agenda</a:t>
            </a:r>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845377881"/>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742950" marR="0" lvl="1" indent="-28575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20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1143000" marR="0" lvl="2"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8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1600200" marR="0" lvl="3"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6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2057400" marR="0" lvl="4"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4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31007344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w/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1300" y="1684484"/>
            <a:ext cx="6119578" cy="1952801"/>
          </a:xfrm>
        </p:spPr>
        <p:txBody>
          <a:bodyPr>
            <a:normAutofit/>
          </a:bodyPr>
          <a:lstStyle>
            <a:lvl1pPr>
              <a:lnSpc>
                <a:spcPts val="3700"/>
              </a:lnSpc>
              <a:defRPr sz="3600" b="1"/>
            </a:lvl1pPr>
          </a:lstStyle>
          <a:p>
            <a:r>
              <a:rPr lang="en-US" dirty="0" smtClean="0"/>
              <a:t>Click to edit</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2691299" y="3815080"/>
            <a:ext cx="6119578" cy="955040"/>
          </a:xfrm>
          <a:prstGeom prst="rect">
            <a:avLst/>
          </a:prstGeom>
        </p:spPr>
        <p:txBody>
          <a:bodyPr/>
          <a:lstStyle>
            <a:lvl1pPr marL="0" indent="0" algn="ctr">
              <a:lnSpc>
                <a:spcPts val="2800"/>
              </a:lnSpc>
              <a:buNone/>
              <a:defRPr sz="2600">
                <a:solidFill>
                  <a:schemeClr val="bg1">
                    <a:lumMod val="9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11"/>
          <p:cNvSpPr>
            <a:spLocks noGrp="1"/>
          </p:cNvSpPr>
          <p:nvPr>
            <p:ph type="body" sz="quarter" idx="10" hasCustomPrompt="1"/>
          </p:nvPr>
        </p:nvSpPr>
        <p:spPr>
          <a:xfrm>
            <a:off x="0" y="5140325"/>
            <a:ext cx="9144000" cy="711200"/>
          </a:xfrm>
          <a:prstGeom prst="rect">
            <a:avLst/>
          </a:prstGeom>
        </p:spPr>
        <p:txBody>
          <a:bodyPr anchor="ctr"/>
          <a:lstStyle>
            <a:lvl1pPr marL="0" indent="0" algn="ctr">
              <a:buNone/>
              <a:defRPr sz="2000" baseline="0">
                <a:solidFill>
                  <a:schemeClr val="bg1">
                    <a:lumMod val="95000"/>
                  </a:schemeClr>
                </a:solidFill>
                <a:latin typeface="Arial" pitchFamily="34" charset="0"/>
                <a:cs typeface="Arial" pitchFamily="34" charset="0"/>
              </a:defRPr>
            </a:lvl1pPr>
            <a:lvl2pPr marL="457200" indent="0" algn="ctr">
              <a:buNone/>
              <a:defRPr sz="2000">
                <a:solidFill>
                  <a:schemeClr val="bg1">
                    <a:lumMod val="95000"/>
                  </a:schemeClr>
                </a:solidFill>
                <a:latin typeface="Arial" pitchFamily="34" charset="0"/>
                <a:cs typeface="Arial" pitchFamily="34" charset="0"/>
              </a:defRPr>
            </a:lvl2pPr>
            <a:lvl3pPr marL="914400" indent="0" algn="ctr">
              <a:buNone/>
              <a:defRPr sz="2000">
                <a:solidFill>
                  <a:schemeClr val="bg1">
                    <a:lumMod val="95000"/>
                  </a:schemeClr>
                </a:solidFill>
                <a:latin typeface="Arial" pitchFamily="34" charset="0"/>
                <a:cs typeface="Arial" pitchFamily="34" charset="0"/>
              </a:defRPr>
            </a:lvl3pPr>
            <a:lvl4pPr marL="1371600" indent="0" algn="ctr">
              <a:buNone/>
              <a:defRPr sz="2000">
                <a:solidFill>
                  <a:schemeClr val="bg1">
                    <a:lumMod val="95000"/>
                  </a:schemeClr>
                </a:solidFill>
                <a:latin typeface="Arial" pitchFamily="34" charset="0"/>
                <a:cs typeface="Arial" pitchFamily="34" charset="0"/>
              </a:defRPr>
            </a:lvl4pPr>
            <a:lvl5pPr marL="1828800" indent="0" algn="ctr">
              <a:buNone/>
              <a:defRPr sz="2000">
                <a:solidFill>
                  <a:schemeClr val="bg1">
                    <a:lumMod val="95000"/>
                  </a:schemeClr>
                </a:solidFill>
                <a:latin typeface="Arial" pitchFamily="34" charset="0"/>
                <a:cs typeface="Arial" pitchFamily="34" charset="0"/>
              </a:defRPr>
            </a:lvl5pPr>
          </a:lstStyle>
          <a:p>
            <a:pPr lvl="0"/>
            <a:r>
              <a:rPr lang="en-US" dirty="0" smtClean="0"/>
              <a:t>Presenter Name, Title</a:t>
            </a:r>
          </a:p>
        </p:txBody>
      </p:sp>
      <p:sp>
        <p:nvSpPr>
          <p:cNvPr id="9"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EEBB349B-6844-4061-AED1-36E980404D85}" type="datetime1">
              <a:rPr lang="en-US" smtClean="0"/>
              <a:t>7/30/2017</a:t>
            </a:fld>
            <a:endParaRPr lang="en-US" dirty="0"/>
          </a:p>
        </p:txBody>
      </p:sp>
      <p:sp>
        <p:nvSpPr>
          <p:cNvPr id="10"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pPr/>
              <a:t>‹#›</a:t>
            </a:fld>
            <a:endParaRPr lang="en-US" dirty="0"/>
          </a:p>
        </p:txBody>
      </p:sp>
      <p:sp>
        <p:nvSpPr>
          <p:cNvPr id="7" name="TextBox 6"/>
          <p:cNvSpPr txBox="1"/>
          <p:nvPr userDrawn="1"/>
        </p:nvSpPr>
        <p:spPr>
          <a:xfrm>
            <a:off x="3661157" y="6516146"/>
            <a:ext cx="1848776"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smtClean="0">
                <a:ln>
                  <a:noFill/>
                </a:ln>
                <a:solidFill>
                  <a:srgbClr val="F2F2F2"/>
                </a:solidFill>
                <a:effectLst/>
                <a:uLnTx/>
                <a:uFillTx/>
                <a:latin typeface="Arial"/>
                <a:cs typeface="Arial"/>
              </a:rPr>
              <a:t>CONFIDENTIAL AND PROPRIETARY</a:t>
            </a:r>
            <a:endParaRPr kumimoji="0" lang="en-US" sz="700" b="0" i="0" u="none" strike="noStrike" kern="0" cap="none" spc="0" normalizeH="0" baseline="0" noProof="0" dirty="0">
              <a:ln>
                <a:noFill/>
              </a:ln>
              <a:solidFill>
                <a:sysClr val="window" lastClr="FFFFFF"/>
              </a:solidFill>
              <a:effectLst/>
              <a:uLnTx/>
              <a:uFillTx/>
              <a:latin typeface="Arial"/>
              <a:cs typeface="Arial"/>
            </a:endParaRPr>
          </a:p>
        </p:txBody>
      </p:sp>
    </p:spTree>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Section 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61360" y="1835823"/>
            <a:ext cx="5549518" cy="1711991"/>
          </a:xfrm>
        </p:spPr>
        <p:txBody>
          <a:bodyPr>
            <a:normAutofit/>
          </a:bodyPr>
          <a:lstStyle>
            <a:lvl1pPr>
              <a:lnSpc>
                <a:spcPts val="3400"/>
              </a:lnSpc>
              <a:defRPr sz="3600" b="1" baseline="0">
                <a:solidFill>
                  <a:schemeClr val="tx1"/>
                </a:solidFill>
              </a:defRPr>
            </a:lvl1pPr>
          </a:lstStyle>
          <a:p>
            <a:r>
              <a:rPr lang="en-US" dirty="0" smtClean="0"/>
              <a:t>Click to edit</a:t>
            </a:r>
            <a:br>
              <a:rPr lang="en-US" dirty="0" smtClean="0"/>
            </a:br>
            <a:r>
              <a:rPr lang="en-US" dirty="0" smtClean="0"/>
              <a:t>Section Title Slide</a:t>
            </a:r>
            <a:endParaRPr lang="en-US" dirty="0"/>
          </a:p>
        </p:txBody>
      </p:sp>
      <p:sp>
        <p:nvSpPr>
          <p:cNvPr id="3" name="Subtitle 2"/>
          <p:cNvSpPr>
            <a:spLocks noGrp="1"/>
          </p:cNvSpPr>
          <p:nvPr>
            <p:ph type="subTitle" idx="1" hasCustomPrompt="1"/>
          </p:nvPr>
        </p:nvSpPr>
        <p:spPr>
          <a:xfrm>
            <a:off x="3261360" y="4028440"/>
            <a:ext cx="5549518" cy="1196416"/>
          </a:xfrm>
          <a:prstGeom prst="rect">
            <a:avLst/>
          </a:prstGeom>
        </p:spPr>
        <p:txBody>
          <a:bodyPr/>
          <a:lstStyle>
            <a:lvl1pPr marL="0" indent="0" algn="ctr">
              <a:lnSpc>
                <a:spcPts val="2800"/>
              </a:lnSpc>
              <a:buNone/>
              <a:defRPr sz="200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Section subtitle style</a:t>
            </a:r>
            <a:endParaRPr lang="en-US" dirty="0"/>
          </a:p>
        </p:txBody>
      </p:sp>
      <p:pic>
        <p:nvPicPr>
          <p:cNvPr id="6" name="Picture 5" descr="icons_only.png"/>
          <p:cNvPicPr>
            <a:picLocks noChangeAspect="1"/>
          </p:cNvPicPr>
          <p:nvPr userDrawn="1"/>
        </p:nvPicPr>
        <p:blipFill>
          <a:blip r:embed="rId3"/>
          <a:stretch>
            <a:fillRect/>
          </a:stretch>
        </p:blipFill>
        <p:spPr>
          <a:xfrm>
            <a:off x="157003" y="704427"/>
            <a:ext cx="4145280" cy="6153573"/>
          </a:xfrm>
          <a:prstGeom prst="rect">
            <a:avLst/>
          </a:prstGeom>
        </p:spPr>
      </p:pic>
      <p:sp>
        <p:nvSpPr>
          <p:cNvPr id="9"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10"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686166970"/>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852880640"/>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dirty="0" smtClean="0"/>
              <a:t>Click to edit Master title style</a:t>
            </a:r>
            <a:endParaRPr lang="en-US" dirty="0"/>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828535323"/>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endParaRPr lang="en-US" dirty="0"/>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082889275"/>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330453819"/>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742950" marR="0" lvl="1" indent="-28575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20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1143000" marR="0" lvl="2"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8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1600200" marR="0" lvl="3"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6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2057400" marR="0" lvl="4"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4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742950" marR="0" lvl="1" indent="-28575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20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1143000" marR="0" lvl="2"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8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1600200" marR="0" lvl="3"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6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2057400" marR="0" lvl="4"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4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1"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12"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51693276"/>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742950" marR="0" lvl="1" indent="-28575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20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1143000" marR="0" lvl="2"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8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1600200" marR="0" lvl="3"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6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2057400" marR="0" lvl="4"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4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742950" marR="0" lvl="1" indent="-28575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20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1143000" marR="0" lvl="2"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8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1600200" marR="0" lvl="3"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6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2057400" marR="0" lvl="4"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4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0"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11" name="Slide Number Placeholder 5"/>
          <p:cNvSpPr>
            <a:spLocks noGrp="1"/>
          </p:cNvSpPr>
          <p:nvPr>
            <p:ph type="sldNum" sz="quarter" idx="11"/>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434754867"/>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4617720"/>
            <a:ext cx="7670800" cy="670560"/>
          </a:xfrm>
        </p:spPr>
        <p:txBody>
          <a:bodyPr anchor="ctr"/>
          <a:lstStyle>
            <a:lvl1pPr algn="ctr">
              <a:lnSpc>
                <a:spcPts val="2200"/>
              </a:lnSpc>
              <a:defRPr sz="2000" b="1">
                <a:solidFill>
                  <a:schemeClr val="tx1"/>
                </a:solidFill>
                <a:latin typeface="Arial"/>
                <a:cs typeface="Arial"/>
              </a:defRPr>
            </a:lvl1pPr>
          </a:lstStyle>
          <a:p>
            <a:r>
              <a:rPr lang="en-US" dirty="0" smtClean="0"/>
              <a:t>Click to edit Master title style</a:t>
            </a:r>
            <a:endParaRPr lang="en-US" dirty="0"/>
          </a:p>
        </p:txBody>
      </p:sp>
      <p:sp>
        <p:nvSpPr>
          <p:cNvPr id="3" name="Picture Placeholder 2"/>
          <p:cNvSpPr>
            <a:spLocks noGrp="1"/>
          </p:cNvSpPr>
          <p:nvPr>
            <p:ph type="pic" idx="1" hasCustomPrompt="1"/>
          </p:nvPr>
        </p:nvSpPr>
        <p:spPr>
          <a:xfrm>
            <a:off x="731520" y="479424"/>
            <a:ext cx="7670800" cy="4012389"/>
          </a:xfrm>
        </p:spPr>
        <p:txBody>
          <a:bodyPr>
            <a:normAutofit/>
          </a:bodyPr>
          <a:lstStyle>
            <a:lvl1pPr marL="0" indent="0">
              <a:buNone/>
              <a:defRPr sz="18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to insert picture</a:t>
            </a:r>
            <a:endParaRPr lang="en-US" dirty="0"/>
          </a:p>
        </p:txBody>
      </p:sp>
      <p:sp>
        <p:nvSpPr>
          <p:cNvPr id="4" name="Text Placeholder 3"/>
          <p:cNvSpPr>
            <a:spLocks noGrp="1"/>
          </p:cNvSpPr>
          <p:nvPr>
            <p:ph type="body" sz="half" idx="2"/>
          </p:nvPr>
        </p:nvSpPr>
        <p:spPr>
          <a:xfrm>
            <a:off x="731520" y="5349243"/>
            <a:ext cx="7670800" cy="598036"/>
          </a:xfrm>
        </p:spPr>
        <p:txBody>
          <a:bodyPr/>
          <a:lstStyle>
            <a:lvl1pPr marL="0" indent="0" algn="ctr">
              <a:lnSpc>
                <a:spcPts val="1600"/>
              </a:lnSpc>
              <a:buNone/>
              <a:defRPr sz="1400">
                <a:solidFill>
                  <a:schemeClr val="accent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9"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206089782"/>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5" name="Picture 4" descr="NSC_NewStyle-teal.png"/>
          <p:cNvPicPr>
            <a:picLocks noChangeAspect="1"/>
          </p:cNvPicPr>
          <p:nvPr userDrawn="1"/>
        </p:nvPicPr>
        <p:blipFill>
          <a:blip r:embed="rId2" cstate="print"/>
          <a:stretch>
            <a:fillRect/>
          </a:stretch>
        </p:blipFill>
        <p:spPr>
          <a:xfrm>
            <a:off x="2667006" y="4521204"/>
            <a:ext cx="3930327" cy="799745"/>
          </a:xfrm>
          <a:prstGeom prst="rect">
            <a:avLst/>
          </a:prstGeom>
          <a:effectLst>
            <a:reflection blurRad="6350" stA="52000" endA="300" endPos="35000" dir="5400000" sy="-100000" algn="bl" rotWithShape="0"/>
          </a:effectLst>
        </p:spPr>
      </p:pic>
      <p:sp>
        <p:nvSpPr>
          <p:cNvPr id="8" name="Rectangle 7"/>
          <p:cNvSpPr/>
          <p:nvPr userDrawn="1"/>
        </p:nvSpPr>
        <p:spPr>
          <a:xfrm>
            <a:off x="284480" y="6224756"/>
            <a:ext cx="2382526" cy="511329"/>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10" name="Text Placeholder 9"/>
          <p:cNvSpPr>
            <a:spLocks noGrp="1"/>
          </p:cNvSpPr>
          <p:nvPr>
            <p:ph type="body" sz="quarter" idx="12" hasCustomPrompt="1"/>
          </p:nvPr>
        </p:nvSpPr>
        <p:spPr>
          <a:xfrm>
            <a:off x="457200" y="2433320"/>
            <a:ext cx="8229600" cy="1345565"/>
          </a:xfrm>
        </p:spPr>
        <p:txBody>
          <a:bodyPr anchor="ctr">
            <a:normAutofit/>
          </a:bodyPr>
          <a:lstStyle>
            <a:lvl1pPr marL="0" indent="0" algn="ctr">
              <a:buNone/>
              <a:defRPr sz="4800" b="1">
                <a:solidFill>
                  <a:srgbClr val="6E2246"/>
                </a:solidFill>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Questions?</a:t>
            </a:r>
          </a:p>
        </p:txBody>
      </p:sp>
    </p:spTree>
    <p:extLst>
      <p:ext uri="{BB962C8B-B14F-4D97-AF65-F5344CB8AC3E}">
        <p14:creationId xmlns:p14="http://schemas.microsoft.com/office/powerpoint/2010/main" val="3882814949"/>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Title 2 w/ Ic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86205815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a:t>
            </a:r>
            <a:br>
              <a:rPr lang="en-US" dirty="0" smtClean="0"/>
            </a:br>
            <a:r>
              <a:rPr lang="en-US" dirty="0" smtClean="0"/>
              <a:t>Master title style</a:t>
            </a:r>
            <a:endParaRPr lang="en-US" dirty="0"/>
          </a:p>
        </p:txBody>
      </p:sp>
      <p:sp>
        <p:nvSpPr>
          <p:cNvPr id="5"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C3C9E1F1-07BF-4630-828E-49190230637D}" type="datetime1">
              <a:rPr lang="en-US" smtClean="0"/>
              <a:t>7/30/2017</a:t>
            </a:fld>
            <a:endParaRPr lang="en-US" dirty="0"/>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pPr/>
              <a:t>‹#›</a:t>
            </a:fld>
            <a:endParaRPr lang="en-US" dirty="0"/>
          </a:p>
        </p:txBody>
      </p:sp>
      <p:sp>
        <p:nvSpPr>
          <p:cNvPr id="7" name="TextBox 6"/>
          <p:cNvSpPr txBox="1"/>
          <p:nvPr userDrawn="1"/>
        </p:nvSpPr>
        <p:spPr>
          <a:xfrm>
            <a:off x="3661157" y="6516146"/>
            <a:ext cx="1848776"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smtClean="0">
                <a:ln>
                  <a:noFill/>
                </a:ln>
                <a:solidFill>
                  <a:srgbClr val="F2F2F2"/>
                </a:solidFill>
                <a:effectLst/>
                <a:uLnTx/>
                <a:uFillTx/>
                <a:latin typeface="Arial"/>
                <a:cs typeface="Arial"/>
              </a:rPr>
              <a:t>CONFIDENTIAL AND PROPRIETARY</a:t>
            </a:r>
            <a:endParaRPr kumimoji="0" lang="en-US" sz="700" b="0" i="0" u="none" strike="noStrike" kern="0" cap="none" spc="0" normalizeH="0" baseline="0" noProof="0" dirty="0">
              <a:ln>
                <a:noFill/>
              </a:ln>
              <a:solidFill>
                <a:sysClr val="window" lastClr="FFFFFF"/>
              </a:solidFill>
              <a:effectLst/>
              <a:uLnTx/>
              <a:uFillTx/>
              <a:latin typeface="Arial"/>
              <a:cs typeface="Arial"/>
            </a:endParaRPr>
          </a:p>
        </p:txBody>
      </p:sp>
    </p:spTree>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r>
              <a:rPr lang="en-US" altLang="ko-KR" dirty="0" smtClean="0"/>
              <a:t>Agenda</a:t>
            </a:r>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921190462"/>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4205653266"/>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Section 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61360" y="1835823"/>
            <a:ext cx="5549518" cy="1711991"/>
          </a:xfrm>
        </p:spPr>
        <p:txBody>
          <a:bodyPr>
            <a:normAutofit/>
          </a:bodyPr>
          <a:lstStyle>
            <a:lvl1pPr>
              <a:lnSpc>
                <a:spcPts val="3400"/>
              </a:lnSpc>
              <a:defRPr sz="3600" b="1" baseline="0">
                <a:solidFill>
                  <a:schemeClr val="tx1"/>
                </a:solidFill>
              </a:defRPr>
            </a:lvl1pPr>
          </a:lstStyle>
          <a:p>
            <a:r>
              <a:rPr lang="en-US" dirty="0" smtClean="0"/>
              <a:t>Click to edit</a:t>
            </a:r>
            <a:br>
              <a:rPr lang="en-US" dirty="0" smtClean="0"/>
            </a:br>
            <a:r>
              <a:rPr lang="en-US" dirty="0" smtClean="0"/>
              <a:t>Section Title Slide</a:t>
            </a:r>
            <a:endParaRPr lang="en-US" dirty="0"/>
          </a:p>
        </p:txBody>
      </p:sp>
      <p:sp>
        <p:nvSpPr>
          <p:cNvPr id="3" name="Subtitle 2"/>
          <p:cNvSpPr>
            <a:spLocks noGrp="1"/>
          </p:cNvSpPr>
          <p:nvPr>
            <p:ph type="subTitle" idx="1" hasCustomPrompt="1"/>
          </p:nvPr>
        </p:nvSpPr>
        <p:spPr>
          <a:xfrm>
            <a:off x="3261360" y="4028440"/>
            <a:ext cx="5549518" cy="1196416"/>
          </a:xfrm>
          <a:prstGeom prst="rect">
            <a:avLst/>
          </a:prstGeom>
        </p:spPr>
        <p:txBody>
          <a:bodyPr/>
          <a:lstStyle>
            <a:lvl1pPr marL="0" indent="0" algn="ctr">
              <a:lnSpc>
                <a:spcPts val="2800"/>
              </a:lnSpc>
              <a:buNone/>
              <a:defRPr sz="200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Section subtitle style</a:t>
            </a:r>
            <a:endParaRPr lang="en-US" dirty="0"/>
          </a:p>
        </p:txBody>
      </p:sp>
      <p:pic>
        <p:nvPicPr>
          <p:cNvPr id="6" name="Picture 5" descr="icons_only.png"/>
          <p:cNvPicPr>
            <a:picLocks noChangeAspect="1"/>
          </p:cNvPicPr>
          <p:nvPr userDrawn="1"/>
        </p:nvPicPr>
        <p:blipFill>
          <a:blip r:embed="rId3"/>
          <a:stretch>
            <a:fillRect/>
          </a:stretch>
        </p:blipFill>
        <p:spPr>
          <a:xfrm>
            <a:off x="157003" y="704427"/>
            <a:ext cx="4145280" cy="6153573"/>
          </a:xfrm>
          <a:prstGeom prst="rect">
            <a:avLst/>
          </a:prstGeom>
        </p:spPr>
      </p:pic>
      <p:sp>
        <p:nvSpPr>
          <p:cNvPr id="9"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10"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255181952"/>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6405899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920747817"/>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094693456"/>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264804323"/>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1"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12"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198661400"/>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0"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11" name="Slide Number Placeholder 5"/>
          <p:cNvSpPr>
            <a:spLocks noGrp="1"/>
          </p:cNvSpPr>
          <p:nvPr>
            <p:ph type="sldNum" sz="quarter" idx="11"/>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921476171"/>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4617720"/>
            <a:ext cx="7670800" cy="670560"/>
          </a:xfrm>
        </p:spPr>
        <p:txBody>
          <a:bodyPr anchor="ctr"/>
          <a:lstStyle>
            <a:lvl1pPr algn="ctr">
              <a:lnSpc>
                <a:spcPts val="2200"/>
              </a:lnSpc>
              <a:defRPr sz="2000" b="1">
                <a:solidFill>
                  <a:schemeClr val="tx1"/>
                </a:solidFill>
                <a:latin typeface="Arial"/>
                <a:cs typeface="Arial"/>
              </a:defRPr>
            </a:lvl1pPr>
          </a:lstStyle>
          <a:p>
            <a:r>
              <a:rPr lang="en-US" smtClean="0"/>
              <a:t>Click to edit Master title style</a:t>
            </a:r>
            <a:endParaRPr lang="en-US" dirty="0"/>
          </a:p>
        </p:txBody>
      </p:sp>
      <p:sp>
        <p:nvSpPr>
          <p:cNvPr id="3" name="Picture Placeholder 2"/>
          <p:cNvSpPr>
            <a:spLocks noGrp="1"/>
          </p:cNvSpPr>
          <p:nvPr>
            <p:ph type="pic" idx="1" hasCustomPrompt="1"/>
          </p:nvPr>
        </p:nvSpPr>
        <p:spPr>
          <a:xfrm>
            <a:off x="731520" y="479424"/>
            <a:ext cx="7670800" cy="4012389"/>
          </a:xfrm>
        </p:spPr>
        <p:txBody>
          <a:bodyPr>
            <a:normAutofit/>
          </a:bodyPr>
          <a:lstStyle>
            <a:lvl1pPr marL="0" indent="0">
              <a:buNone/>
              <a:defRPr sz="18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to insert picture</a:t>
            </a:r>
            <a:endParaRPr lang="en-US" dirty="0"/>
          </a:p>
        </p:txBody>
      </p:sp>
      <p:sp>
        <p:nvSpPr>
          <p:cNvPr id="4" name="Text Placeholder 3"/>
          <p:cNvSpPr>
            <a:spLocks noGrp="1"/>
          </p:cNvSpPr>
          <p:nvPr>
            <p:ph type="body" sz="half" idx="2"/>
          </p:nvPr>
        </p:nvSpPr>
        <p:spPr>
          <a:xfrm>
            <a:off x="731520" y="5349243"/>
            <a:ext cx="7670800" cy="598036"/>
          </a:xfrm>
        </p:spPr>
        <p:txBody>
          <a:bodyPr/>
          <a:lstStyle>
            <a:lvl1pPr marL="0" indent="0" algn="ctr">
              <a:lnSpc>
                <a:spcPts val="1600"/>
              </a:lnSpc>
              <a:buNone/>
              <a:defRPr sz="1400">
                <a:solidFill>
                  <a:schemeClr val="accent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9"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96647555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w/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1300" y="1684484"/>
            <a:ext cx="6119578" cy="1952801"/>
          </a:xfrm>
        </p:spPr>
        <p:txBody>
          <a:bodyPr>
            <a:normAutofit/>
          </a:bodyPr>
          <a:lstStyle>
            <a:lvl1pPr>
              <a:lnSpc>
                <a:spcPts val="3700"/>
              </a:lnSpc>
              <a:defRPr sz="3600" b="1"/>
            </a:lvl1pPr>
          </a:lstStyle>
          <a:p>
            <a:r>
              <a:rPr lang="en-US" dirty="0" smtClean="0"/>
              <a:t>Click to edit</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2691299" y="3815080"/>
            <a:ext cx="6119578" cy="955040"/>
          </a:xfrm>
          <a:prstGeom prst="rect">
            <a:avLst/>
          </a:prstGeom>
        </p:spPr>
        <p:txBody>
          <a:bodyPr/>
          <a:lstStyle>
            <a:lvl1pPr marL="0" indent="0" algn="ctr">
              <a:lnSpc>
                <a:spcPts val="2800"/>
              </a:lnSpc>
              <a:buNone/>
              <a:defRPr sz="2600">
                <a:solidFill>
                  <a:srgbClr val="053043"/>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11"/>
          <p:cNvSpPr>
            <a:spLocks noGrp="1"/>
          </p:cNvSpPr>
          <p:nvPr>
            <p:ph type="body" sz="quarter" idx="10" hasCustomPrompt="1"/>
          </p:nvPr>
        </p:nvSpPr>
        <p:spPr>
          <a:xfrm>
            <a:off x="0" y="5140325"/>
            <a:ext cx="9144000" cy="711200"/>
          </a:xfrm>
          <a:prstGeom prst="rect">
            <a:avLst/>
          </a:prstGeom>
        </p:spPr>
        <p:txBody>
          <a:bodyPr anchor="ctr"/>
          <a:lstStyle>
            <a:lvl1pPr marL="0" indent="0" algn="ctr">
              <a:buNone/>
              <a:defRPr sz="2000" baseline="0">
                <a:solidFill>
                  <a:schemeClr val="bg1">
                    <a:lumMod val="50000"/>
                  </a:schemeClr>
                </a:solidFill>
                <a:latin typeface="Arial" pitchFamily="34" charset="0"/>
                <a:cs typeface="Arial" pitchFamily="34" charset="0"/>
              </a:defRPr>
            </a:lvl1pPr>
            <a:lvl2pPr marL="457200" indent="0" algn="ctr">
              <a:buNone/>
              <a:defRPr sz="2000">
                <a:solidFill>
                  <a:schemeClr val="bg1">
                    <a:lumMod val="95000"/>
                  </a:schemeClr>
                </a:solidFill>
                <a:latin typeface="Arial" pitchFamily="34" charset="0"/>
                <a:cs typeface="Arial" pitchFamily="34" charset="0"/>
              </a:defRPr>
            </a:lvl2pPr>
            <a:lvl3pPr marL="914400" indent="0" algn="ctr">
              <a:buNone/>
              <a:defRPr sz="2000">
                <a:solidFill>
                  <a:schemeClr val="bg1">
                    <a:lumMod val="95000"/>
                  </a:schemeClr>
                </a:solidFill>
                <a:latin typeface="Arial" pitchFamily="34" charset="0"/>
                <a:cs typeface="Arial" pitchFamily="34" charset="0"/>
              </a:defRPr>
            </a:lvl3pPr>
            <a:lvl4pPr marL="1371600" indent="0" algn="ctr">
              <a:buNone/>
              <a:defRPr sz="2000">
                <a:solidFill>
                  <a:schemeClr val="bg1">
                    <a:lumMod val="95000"/>
                  </a:schemeClr>
                </a:solidFill>
                <a:latin typeface="Arial" pitchFamily="34" charset="0"/>
                <a:cs typeface="Arial" pitchFamily="34" charset="0"/>
              </a:defRPr>
            </a:lvl4pPr>
            <a:lvl5pPr marL="1828800" indent="0" algn="ctr">
              <a:buNone/>
              <a:defRPr sz="2000">
                <a:solidFill>
                  <a:schemeClr val="bg1">
                    <a:lumMod val="95000"/>
                  </a:schemeClr>
                </a:solidFill>
                <a:latin typeface="Arial" pitchFamily="34" charset="0"/>
                <a:cs typeface="Arial" pitchFamily="34" charset="0"/>
              </a:defRPr>
            </a:lvl5pPr>
          </a:lstStyle>
          <a:p>
            <a:pPr lvl="0"/>
            <a:r>
              <a:rPr lang="en-US" dirty="0" smtClean="0"/>
              <a:t>Presenter Name, Title</a:t>
            </a:r>
          </a:p>
        </p:txBody>
      </p:sp>
      <p:sp>
        <p:nvSpPr>
          <p:cNvPr id="9"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F806251D-325E-47EF-87AA-D1FE20BB22EA}" type="datetime1">
              <a:rPr lang="en-US" smtClean="0"/>
              <a:t>7/30/2017</a:t>
            </a:fld>
            <a:endParaRPr lang="en-US" dirty="0"/>
          </a:p>
        </p:txBody>
      </p:sp>
      <p:sp>
        <p:nvSpPr>
          <p:cNvPr id="10"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pPr/>
              <a:t>‹#›</a:t>
            </a:fld>
            <a:endParaRPr lang="en-US" dirty="0"/>
          </a:p>
        </p:txBody>
      </p:sp>
      <p:cxnSp>
        <p:nvCxnSpPr>
          <p:cNvPr id="7" name="Straight Connector 6"/>
          <p:cNvCxnSpPr/>
          <p:nvPr userDrawn="1"/>
        </p:nvCxnSpPr>
        <p:spPr>
          <a:xfrm>
            <a:off x="2691299" y="4945811"/>
            <a:ext cx="6119580" cy="0"/>
          </a:xfrm>
          <a:prstGeom prst="line">
            <a:avLst/>
          </a:prstGeom>
        </p:spPr>
        <p:style>
          <a:lnRef idx="2">
            <a:schemeClr val="accent3"/>
          </a:lnRef>
          <a:fillRef idx="0">
            <a:schemeClr val="accent3"/>
          </a:fillRef>
          <a:effectRef idx="1">
            <a:schemeClr val="accent3"/>
          </a:effectRef>
          <a:fontRef idx="minor">
            <a:schemeClr val="tx1"/>
          </a:fontRef>
        </p:style>
      </p:cxnSp>
    </p:spTree>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5" name="Picture 4" descr="NSC_NewStyle-teal.png"/>
          <p:cNvPicPr>
            <a:picLocks noChangeAspect="1"/>
          </p:cNvPicPr>
          <p:nvPr userDrawn="1"/>
        </p:nvPicPr>
        <p:blipFill>
          <a:blip r:embed="rId2" cstate="print"/>
          <a:stretch>
            <a:fillRect/>
          </a:stretch>
        </p:blipFill>
        <p:spPr>
          <a:xfrm>
            <a:off x="2667006" y="4521204"/>
            <a:ext cx="3930327" cy="799745"/>
          </a:xfrm>
          <a:prstGeom prst="rect">
            <a:avLst/>
          </a:prstGeom>
          <a:effectLst>
            <a:reflection blurRad="6350" stA="52000" endA="300" endPos="35000" dir="5400000" sy="-100000" algn="bl" rotWithShape="0"/>
          </a:effectLst>
        </p:spPr>
      </p:pic>
      <p:sp>
        <p:nvSpPr>
          <p:cNvPr id="8" name="Rectangle 7"/>
          <p:cNvSpPr/>
          <p:nvPr userDrawn="1"/>
        </p:nvSpPr>
        <p:spPr>
          <a:xfrm>
            <a:off x="284480" y="6224756"/>
            <a:ext cx="2382526" cy="511329"/>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10" name="Text Placeholder 9"/>
          <p:cNvSpPr>
            <a:spLocks noGrp="1"/>
          </p:cNvSpPr>
          <p:nvPr>
            <p:ph type="body" sz="quarter" idx="12" hasCustomPrompt="1"/>
          </p:nvPr>
        </p:nvSpPr>
        <p:spPr>
          <a:xfrm>
            <a:off x="457200" y="2433320"/>
            <a:ext cx="8229600" cy="1345565"/>
          </a:xfrm>
        </p:spPr>
        <p:txBody>
          <a:bodyPr anchor="ctr">
            <a:normAutofit/>
          </a:bodyPr>
          <a:lstStyle>
            <a:lvl1pPr marL="0" indent="0" algn="ctr">
              <a:buNone/>
              <a:defRPr sz="4800" b="1">
                <a:solidFill>
                  <a:srgbClr val="6E2246"/>
                </a:solidFill>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Questions?</a:t>
            </a:r>
          </a:p>
        </p:txBody>
      </p:sp>
    </p:spTree>
    <p:extLst>
      <p:ext uri="{BB962C8B-B14F-4D97-AF65-F5344CB8AC3E}">
        <p14:creationId xmlns:p14="http://schemas.microsoft.com/office/powerpoint/2010/main" val="1760214526"/>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Title 2 w/ Ic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26507045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r>
              <a:rPr lang="en-US" altLang="ko-KR" dirty="0" smtClean="0"/>
              <a:t>Agenda</a:t>
            </a:r>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Tree>
    <p:extLst>
      <p:ext uri="{BB962C8B-B14F-4D97-AF65-F5344CB8AC3E}">
        <p14:creationId xmlns:p14="http://schemas.microsoft.com/office/powerpoint/2010/main" val="1172047204"/>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Tree>
    <p:extLst>
      <p:ext uri="{BB962C8B-B14F-4D97-AF65-F5344CB8AC3E}">
        <p14:creationId xmlns:p14="http://schemas.microsoft.com/office/powerpoint/2010/main" val="560022030"/>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Section 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61360" y="1835823"/>
            <a:ext cx="5549518" cy="1711991"/>
          </a:xfrm>
        </p:spPr>
        <p:txBody>
          <a:bodyPr>
            <a:normAutofit/>
          </a:bodyPr>
          <a:lstStyle>
            <a:lvl1pPr>
              <a:lnSpc>
                <a:spcPts val="3400"/>
              </a:lnSpc>
              <a:defRPr sz="3600" b="1" baseline="0">
                <a:solidFill>
                  <a:schemeClr val="tx1"/>
                </a:solidFill>
              </a:defRPr>
            </a:lvl1pPr>
          </a:lstStyle>
          <a:p>
            <a:r>
              <a:rPr lang="en-US" dirty="0" smtClean="0"/>
              <a:t>Click to edit</a:t>
            </a:r>
            <a:br>
              <a:rPr lang="en-US" dirty="0" smtClean="0"/>
            </a:br>
            <a:r>
              <a:rPr lang="en-US" dirty="0" smtClean="0"/>
              <a:t>Section Title Slide</a:t>
            </a:r>
            <a:endParaRPr lang="en-US" dirty="0"/>
          </a:p>
        </p:txBody>
      </p:sp>
      <p:sp>
        <p:nvSpPr>
          <p:cNvPr id="3" name="Subtitle 2"/>
          <p:cNvSpPr>
            <a:spLocks noGrp="1"/>
          </p:cNvSpPr>
          <p:nvPr>
            <p:ph type="subTitle" idx="1" hasCustomPrompt="1"/>
          </p:nvPr>
        </p:nvSpPr>
        <p:spPr>
          <a:xfrm>
            <a:off x="3261360" y="4028440"/>
            <a:ext cx="5549518" cy="1196416"/>
          </a:xfrm>
          <a:prstGeom prst="rect">
            <a:avLst/>
          </a:prstGeom>
        </p:spPr>
        <p:txBody>
          <a:bodyPr/>
          <a:lstStyle>
            <a:lvl1pPr marL="0" indent="0" algn="ctr">
              <a:lnSpc>
                <a:spcPts val="2800"/>
              </a:lnSpc>
              <a:buNone/>
              <a:defRPr sz="200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Section subtitle style</a:t>
            </a:r>
            <a:endParaRPr lang="en-US" dirty="0"/>
          </a:p>
        </p:txBody>
      </p:sp>
      <p:pic>
        <p:nvPicPr>
          <p:cNvPr id="6" name="Picture 5" descr="icons_only.png"/>
          <p:cNvPicPr>
            <a:picLocks noChangeAspect="1"/>
          </p:cNvPicPr>
          <p:nvPr userDrawn="1"/>
        </p:nvPicPr>
        <p:blipFill>
          <a:blip r:embed="rId3"/>
          <a:stretch>
            <a:fillRect/>
          </a:stretch>
        </p:blipFill>
        <p:spPr>
          <a:xfrm>
            <a:off x="157003" y="704427"/>
            <a:ext cx="4145280" cy="6153573"/>
          </a:xfrm>
          <a:prstGeom prst="rect">
            <a:avLst/>
          </a:prstGeom>
        </p:spPr>
      </p:pic>
    </p:spTree>
    <p:extLst>
      <p:ext uri="{BB962C8B-B14F-4D97-AF65-F5344CB8AC3E}">
        <p14:creationId xmlns:p14="http://schemas.microsoft.com/office/powerpoint/2010/main" val="4226075932"/>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096930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Tree>
    <p:extLst>
      <p:ext uri="{BB962C8B-B14F-4D97-AF65-F5344CB8AC3E}">
        <p14:creationId xmlns:p14="http://schemas.microsoft.com/office/powerpoint/2010/main" val="1571658271"/>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Tree>
    <p:extLst>
      <p:ext uri="{BB962C8B-B14F-4D97-AF65-F5344CB8AC3E}">
        <p14:creationId xmlns:p14="http://schemas.microsoft.com/office/powerpoint/2010/main" val="1314308459"/>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678966"/>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Tree>
    <p:extLst>
      <p:ext uri="{BB962C8B-B14F-4D97-AF65-F5344CB8AC3E}">
        <p14:creationId xmlns:p14="http://schemas.microsoft.com/office/powerpoint/2010/main" val="237871758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2 w/ No Icons">
    <p:spTree>
      <p:nvGrpSpPr>
        <p:cNvPr id="1" name=""/>
        <p:cNvGrpSpPr/>
        <p:nvPr/>
      </p:nvGrpSpPr>
      <p:grpSpPr>
        <a:xfrm>
          <a:off x="0" y="0"/>
          <a:ext cx="0" cy="0"/>
          <a:chOff x="0" y="0"/>
          <a:chExt cx="0" cy="0"/>
        </a:xfrm>
      </p:grpSpPr>
      <p:sp>
        <p:nvSpPr>
          <p:cNvPr id="2" name="Title 1"/>
          <p:cNvSpPr>
            <a:spLocks noGrp="1"/>
          </p:cNvSpPr>
          <p:nvPr>
            <p:ph type="title"/>
          </p:nvPr>
        </p:nvSpPr>
        <p:spPr>
          <a:xfrm>
            <a:off x="313268" y="1339970"/>
            <a:ext cx="8543678" cy="1727249"/>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240E18-54F6-4A77-843D-AC91F0CC2B98}" type="datetime1">
              <a:rPr lang="en-US" smtClean="0"/>
              <a:t>7/30/2017</a:t>
            </a:fld>
            <a:endParaRPr lang="en-US" dirty="0"/>
          </a:p>
        </p:txBody>
      </p:sp>
      <p:sp>
        <p:nvSpPr>
          <p:cNvPr id="4" name="Slide Number Placeholder 3"/>
          <p:cNvSpPr>
            <a:spLocks noGrp="1"/>
          </p:cNvSpPr>
          <p:nvPr>
            <p:ph type="sldNum" sz="quarter" idx="11"/>
          </p:nvPr>
        </p:nvSpPr>
        <p:spPr/>
        <p:txBody>
          <a:bodyPr/>
          <a:lstStyle/>
          <a:p>
            <a:fld id="{114AA880-58C2-F143-AB9C-BE7C7816A5B0}" type="slidenum">
              <a:rPr lang="en-US" smtClean="0"/>
              <a:pPr/>
              <a:t>‹#›</a:t>
            </a:fld>
            <a:endParaRPr lang="en-US" dirty="0"/>
          </a:p>
        </p:txBody>
      </p:sp>
      <p:sp>
        <p:nvSpPr>
          <p:cNvPr id="6" name="Text Placeholder 5"/>
          <p:cNvSpPr>
            <a:spLocks noGrp="1"/>
          </p:cNvSpPr>
          <p:nvPr>
            <p:ph type="body" sz="quarter" idx="12" hasCustomPrompt="1"/>
          </p:nvPr>
        </p:nvSpPr>
        <p:spPr>
          <a:xfrm>
            <a:off x="312738" y="3364302"/>
            <a:ext cx="8543925" cy="954087"/>
          </a:xfrm>
          <a:prstGeom prst="rect">
            <a:avLst/>
          </a:prstGeom>
        </p:spPr>
        <p:txBody>
          <a:bodyPr/>
          <a:lstStyle>
            <a:lvl1pPr algn="ctr">
              <a:buNone/>
              <a:defRPr sz="2800">
                <a:solidFill>
                  <a:srgbClr val="003144"/>
                </a:solidFill>
                <a:latin typeface="Arial" pitchFamily="34" charset="0"/>
                <a:cs typeface="Arial" pitchFamily="34" charset="0"/>
              </a:defRPr>
            </a:lvl1pPr>
            <a:lvl2pPr algn="ctr">
              <a:buNone/>
              <a:defRPr>
                <a:latin typeface="Arial" pitchFamily="34" charset="0"/>
                <a:cs typeface="Arial" pitchFamily="34" charset="0"/>
              </a:defRPr>
            </a:lvl2pPr>
            <a:lvl3pPr algn="ctr">
              <a:buNone/>
              <a:defRPr>
                <a:latin typeface="Arial" pitchFamily="34" charset="0"/>
                <a:cs typeface="Arial" pitchFamily="34" charset="0"/>
              </a:defRPr>
            </a:lvl3pPr>
            <a:lvl4pPr algn="ctr">
              <a:buNone/>
              <a:defRPr>
                <a:latin typeface="Arial" pitchFamily="34" charset="0"/>
                <a:cs typeface="Arial" pitchFamily="34" charset="0"/>
              </a:defRPr>
            </a:lvl4pPr>
            <a:lvl5pPr algn="ctr">
              <a:buNone/>
              <a:defRPr>
                <a:latin typeface="Arial" pitchFamily="34" charset="0"/>
                <a:cs typeface="Arial" pitchFamily="34" charset="0"/>
              </a:defRPr>
            </a:lvl5pPr>
          </a:lstStyle>
          <a:p>
            <a:pPr lvl="0"/>
            <a:r>
              <a:rPr lang="en-US" dirty="0" smtClean="0"/>
              <a:t>Click to edit subtitle text styles</a:t>
            </a:r>
          </a:p>
        </p:txBody>
      </p:sp>
      <p:sp>
        <p:nvSpPr>
          <p:cNvPr id="8" name="Text Placeholder 7"/>
          <p:cNvSpPr>
            <a:spLocks noGrp="1"/>
          </p:cNvSpPr>
          <p:nvPr>
            <p:ph type="body" sz="quarter" idx="13" hasCustomPrompt="1"/>
          </p:nvPr>
        </p:nvSpPr>
        <p:spPr>
          <a:xfrm>
            <a:off x="312739" y="4934309"/>
            <a:ext cx="8543924" cy="914400"/>
          </a:xfrm>
          <a:prstGeom prst="rect">
            <a:avLst/>
          </a:prstGeom>
        </p:spPr>
        <p:txBody>
          <a:bodyPr/>
          <a:lstStyle>
            <a:lvl1pPr algn="ctr">
              <a:buFontTx/>
              <a:buNone/>
              <a:defRPr sz="2400">
                <a:solidFill>
                  <a:schemeClr val="tx1">
                    <a:lumMod val="65000"/>
                    <a:lumOff val="35000"/>
                  </a:schemeClr>
                </a:solidFill>
                <a:latin typeface="Arial" pitchFamily="34" charset="0"/>
                <a:cs typeface="Arial" pitchFamily="34" charset="0"/>
              </a:defRPr>
            </a:lvl1pPr>
          </a:lstStyle>
          <a:p>
            <a:pPr lvl="0"/>
            <a:r>
              <a:rPr lang="en-US" dirty="0" smtClean="0"/>
              <a:t>Presenter Name, Title</a:t>
            </a:r>
          </a:p>
        </p:txBody>
      </p:sp>
    </p:spTree>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Tree>
    <p:extLst>
      <p:ext uri="{BB962C8B-B14F-4D97-AF65-F5344CB8AC3E}">
        <p14:creationId xmlns:p14="http://schemas.microsoft.com/office/powerpoint/2010/main" val="1879641977"/>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4617720"/>
            <a:ext cx="7670800" cy="670560"/>
          </a:xfrm>
        </p:spPr>
        <p:txBody>
          <a:bodyPr anchor="ctr"/>
          <a:lstStyle>
            <a:lvl1pPr algn="ctr">
              <a:lnSpc>
                <a:spcPts val="2200"/>
              </a:lnSpc>
              <a:defRPr sz="2000" b="1">
                <a:solidFill>
                  <a:schemeClr val="tx1"/>
                </a:solidFill>
                <a:latin typeface="Arial"/>
                <a:cs typeface="Arial"/>
              </a:defRPr>
            </a:lvl1pPr>
          </a:lstStyle>
          <a:p>
            <a:r>
              <a:rPr lang="en-US" smtClean="0"/>
              <a:t>Click to edit Master title style</a:t>
            </a:r>
            <a:endParaRPr lang="en-US" dirty="0"/>
          </a:p>
        </p:txBody>
      </p:sp>
      <p:sp>
        <p:nvSpPr>
          <p:cNvPr id="3" name="Picture Placeholder 2"/>
          <p:cNvSpPr>
            <a:spLocks noGrp="1"/>
          </p:cNvSpPr>
          <p:nvPr>
            <p:ph type="pic" idx="1" hasCustomPrompt="1"/>
          </p:nvPr>
        </p:nvSpPr>
        <p:spPr>
          <a:xfrm>
            <a:off x="731520" y="479424"/>
            <a:ext cx="7670800" cy="4012389"/>
          </a:xfrm>
        </p:spPr>
        <p:txBody>
          <a:bodyPr>
            <a:normAutofit/>
          </a:bodyPr>
          <a:lstStyle>
            <a:lvl1pPr marL="0" indent="0">
              <a:buNone/>
              <a:defRPr sz="18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to insert picture</a:t>
            </a:r>
            <a:endParaRPr lang="en-US" dirty="0"/>
          </a:p>
        </p:txBody>
      </p:sp>
      <p:sp>
        <p:nvSpPr>
          <p:cNvPr id="4" name="Text Placeholder 3"/>
          <p:cNvSpPr>
            <a:spLocks noGrp="1"/>
          </p:cNvSpPr>
          <p:nvPr>
            <p:ph type="body" sz="half" idx="2"/>
          </p:nvPr>
        </p:nvSpPr>
        <p:spPr>
          <a:xfrm>
            <a:off x="731520" y="5349243"/>
            <a:ext cx="7670800" cy="598036"/>
          </a:xfrm>
        </p:spPr>
        <p:txBody>
          <a:bodyPr/>
          <a:lstStyle>
            <a:lvl1pPr marL="0" indent="0" algn="ctr">
              <a:lnSpc>
                <a:spcPts val="1600"/>
              </a:lnSpc>
              <a:buNone/>
              <a:defRPr sz="1400">
                <a:solidFill>
                  <a:schemeClr val="accent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67965305"/>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pic>
        <p:nvPicPr>
          <p:cNvPr id="5" name="Picture 4" descr="NSC_NewStyle-teal.png"/>
          <p:cNvPicPr>
            <a:picLocks noChangeAspect="1"/>
          </p:cNvPicPr>
          <p:nvPr userDrawn="1"/>
        </p:nvPicPr>
        <p:blipFill>
          <a:blip r:embed="rId2" cstate="print"/>
          <a:stretch>
            <a:fillRect/>
          </a:stretch>
        </p:blipFill>
        <p:spPr>
          <a:xfrm>
            <a:off x="2667006" y="4521204"/>
            <a:ext cx="3930327" cy="799745"/>
          </a:xfrm>
          <a:prstGeom prst="rect">
            <a:avLst/>
          </a:prstGeom>
          <a:effectLst>
            <a:reflection blurRad="6350" stA="52000" endA="300" endPos="35000" dir="5400000" sy="-100000" algn="bl" rotWithShape="0"/>
          </a:effectLst>
        </p:spPr>
      </p:pic>
      <p:sp>
        <p:nvSpPr>
          <p:cNvPr id="8" name="Rectangle 7"/>
          <p:cNvSpPr/>
          <p:nvPr userDrawn="1"/>
        </p:nvSpPr>
        <p:spPr>
          <a:xfrm>
            <a:off x="284480" y="6224756"/>
            <a:ext cx="2382526" cy="511329"/>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10" name="Text Placeholder 9"/>
          <p:cNvSpPr>
            <a:spLocks noGrp="1"/>
          </p:cNvSpPr>
          <p:nvPr>
            <p:ph type="body" sz="quarter" idx="12" hasCustomPrompt="1"/>
          </p:nvPr>
        </p:nvSpPr>
        <p:spPr>
          <a:xfrm>
            <a:off x="457200" y="2433320"/>
            <a:ext cx="8229600" cy="1345565"/>
          </a:xfrm>
        </p:spPr>
        <p:txBody>
          <a:bodyPr anchor="ctr">
            <a:normAutofit/>
          </a:bodyPr>
          <a:lstStyle>
            <a:lvl1pPr marL="0" indent="0" algn="ctr">
              <a:buNone/>
              <a:defRPr sz="4800" b="1">
                <a:solidFill>
                  <a:srgbClr val="6E2246"/>
                </a:solidFill>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Questions?</a:t>
            </a:r>
          </a:p>
        </p:txBody>
      </p:sp>
    </p:spTree>
    <p:extLst>
      <p:ext uri="{BB962C8B-B14F-4D97-AF65-F5344CB8AC3E}">
        <p14:creationId xmlns:p14="http://schemas.microsoft.com/office/powerpoint/2010/main" val="2780850626"/>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Title 2 w/ 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225236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12" name="Rectangle 4"/>
          <p:cNvSpPr>
            <a:spLocks noGrp="1" noChangeArrowheads="1"/>
          </p:cNvSpPr>
          <p:nvPr>
            <p:ph type="dt" sz="half" idx="10"/>
          </p:nvPr>
        </p:nvSpPr>
        <p:spPr>
          <a:xfrm>
            <a:off x="6248400" y="6248400"/>
            <a:ext cx="2133600" cy="304800"/>
          </a:xfrm>
        </p:spPr>
        <p:txBody>
          <a:bodyPr/>
          <a:lstStyle>
            <a:lvl1pPr algn="r">
              <a:defRPr b="0">
                <a:solidFill>
                  <a:schemeClr val="bg1">
                    <a:lumMod val="85000"/>
                  </a:schemeClr>
                </a:solidFill>
              </a:defRPr>
            </a:lvl1pPr>
          </a:lstStyle>
          <a:p>
            <a:pPr>
              <a:defRPr/>
            </a:pPr>
            <a:fld id="{914845B1-8794-4530-9645-6956A995BCEF}" type="datetime1">
              <a:rPr lang="en-US" smtClean="0">
                <a:solidFill>
                  <a:srgbClr val="FFFFFF">
                    <a:lumMod val="85000"/>
                  </a:srgbClr>
                </a:solidFill>
              </a:rPr>
              <a:pPr>
                <a:defRPr/>
              </a:pPr>
              <a:t>7/30/2017</a:t>
            </a:fld>
            <a:endParaRPr lang="en-US" dirty="0">
              <a:solidFill>
                <a:srgbClr val="FFFFFF">
                  <a:lumMod val="85000"/>
                </a:srgbClr>
              </a:solidFill>
            </a:endParaRPr>
          </a:p>
        </p:txBody>
      </p:sp>
      <p:sp>
        <p:nvSpPr>
          <p:cNvPr id="13" name="Rectangle 6"/>
          <p:cNvSpPr>
            <a:spLocks noGrp="1" noChangeArrowheads="1"/>
          </p:cNvSpPr>
          <p:nvPr>
            <p:ph type="sldNum" sz="quarter" idx="11"/>
          </p:nvPr>
        </p:nvSpPr>
        <p:spPr>
          <a:xfrm>
            <a:off x="8458200" y="6248400"/>
            <a:ext cx="533400" cy="304800"/>
          </a:xfrm>
        </p:spPr>
        <p:txBody>
          <a:bodyPr/>
          <a:lstStyle>
            <a:lvl1pPr>
              <a:defRPr b="0">
                <a:solidFill>
                  <a:schemeClr val="bg1">
                    <a:lumMod val="85000"/>
                  </a:schemeClr>
                </a:solidFill>
              </a:defRPr>
            </a:lvl1pPr>
          </a:lstStyle>
          <a:p>
            <a:pPr>
              <a:defRPr/>
            </a:pPr>
            <a:fld id="{6CAF9146-99DA-48D9-A911-F685F4471370}" type="slidenum">
              <a:rPr lang="en-US" smtClean="0">
                <a:solidFill>
                  <a:srgbClr val="FFFFFF">
                    <a:lumMod val="85000"/>
                  </a:srgbClr>
                </a:solidFill>
              </a:rPr>
              <a:pPr>
                <a:defRPr/>
              </a:pPr>
              <a:t>‹#›</a:t>
            </a:fld>
            <a:endParaRPr lang="en-US" dirty="0">
              <a:solidFill>
                <a:srgbClr val="FFFFFF">
                  <a:lumMod val="85000"/>
                </a:srgbClr>
              </a:solidFill>
            </a:endParaRPr>
          </a:p>
        </p:txBody>
      </p:sp>
    </p:spTree>
    <p:extLst>
      <p:ext uri="{BB962C8B-B14F-4D97-AF65-F5344CB8AC3E}">
        <p14:creationId xmlns:p14="http://schemas.microsoft.com/office/powerpoint/2010/main" val="2564643158"/>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141315" name="Rectangle 3"/>
          <p:cNvSpPr>
            <a:spLocks noGrp="1" noChangeArrowheads="1"/>
          </p:cNvSpPr>
          <p:nvPr>
            <p:ph type="subTitle" idx="1"/>
          </p:nvPr>
        </p:nvSpPr>
        <p:spPr>
          <a:xfrm>
            <a:off x="533400" y="609600"/>
            <a:ext cx="8153400" cy="990600"/>
          </a:xfrm>
        </p:spPr>
        <p:txBody>
          <a:bodyPr/>
          <a:lstStyle>
            <a:lvl1pPr marL="0" indent="0" algn="ctr">
              <a:buFontTx/>
              <a:buNone/>
              <a:defRPr b="1">
                <a:solidFill>
                  <a:srgbClr val="053043"/>
                </a:solidFill>
                <a:latin typeface="Georgia"/>
                <a:cs typeface="Georgia"/>
              </a:defRPr>
            </a:lvl1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a:xfrm>
            <a:off x="6248400" y="6248400"/>
            <a:ext cx="2133600" cy="304800"/>
          </a:xfrm>
        </p:spPr>
        <p:txBody>
          <a:bodyPr/>
          <a:lstStyle>
            <a:lvl1pPr algn="r">
              <a:defRPr b="0">
                <a:solidFill>
                  <a:schemeClr val="bg1">
                    <a:lumMod val="75000"/>
                  </a:schemeClr>
                </a:solidFill>
              </a:defRPr>
            </a:lvl1pPr>
          </a:lstStyle>
          <a:p>
            <a:pPr>
              <a:defRPr/>
            </a:pPr>
            <a:fld id="{914845B1-8794-4530-9645-6956A995BCEF}" type="datetime1">
              <a:rPr lang="en-US" smtClean="0">
                <a:solidFill>
                  <a:srgbClr val="FFFFFF">
                    <a:lumMod val="75000"/>
                  </a:srgbClr>
                </a:solidFill>
              </a:rPr>
              <a:pPr>
                <a:defRPr/>
              </a:pPr>
              <a:t>7/30/2017</a:t>
            </a:fld>
            <a:endParaRPr lang="en-US" dirty="0">
              <a:solidFill>
                <a:srgbClr val="FFFFFF">
                  <a:lumMod val="75000"/>
                </a:srgbClr>
              </a:solidFill>
            </a:endParaRPr>
          </a:p>
        </p:txBody>
      </p:sp>
      <p:sp>
        <p:nvSpPr>
          <p:cNvPr id="5" name="Rectangle 6"/>
          <p:cNvSpPr>
            <a:spLocks noGrp="1" noChangeArrowheads="1"/>
          </p:cNvSpPr>
          <p:nvPr>
            <p:ph type="sldNum" sz="quarter" idx="11"/>
          </p:nvPr>
        </p:nvSpPr>
        <p:spPr>
          <a:xfrm>
            <a:off x="8458200" y="6248400"/>
            <a:ext cx="533400" cy="304800"/>
          </a:xfrm>
        </p:spPr>
        <p:txBody>
          <a:bodyPr/>
          <a:lstStyle>
            <a:lvl1pPr>
              <a:defRPr b="0">
                <a:solidFill>
                  <a:schemeClr val="bg1">
                    <a:lumMod val="75000"/>
                  </a:schemeClr>
                </a:solidFill>
              </a:defRPr>
            </a:lvl1pPr>
          </a:lstStyle>
          <a:p>
            <a:pPr>
              <a:defRPr/>
            </a:pPr>
            <a:fld id="{6CAF9146-99DA-48D9-A911-F685F4471370}" type="slidenum">
              <a:rPr lang="en-US" smtClean="0">
                <a:solidFill>
                  <a:srgbClr val="FFFFFF">
                    <a:lumMod val="75000"/>
                  </a:srgbClr>
                </a:solidFill>
              </a:rPr>
              <a:pPr>
                <a:defRPr/>
              </a:pPr>
              <a:t>‹#›</a:t>
            </a:fld>
            <a:endParaRPr lang="en-US" dirty="0">
              <a:solidFill>
                <a:srgbClr val="FFFFFF">
                  <a:lumMod val="75000"/>
                </a:srgbClr>
              </a:solidFill>
            </a:endParaRPr>
          </a:p>
        </p:txBody>
      </p:sp>
      <p:sp>
        <p:nvSpPr>
          <p:cNvPr id="19" name="Text Placeholder 18"/>
          <p:cNvSpPr>
            <a:spLocks noGrp="1"/>
          </p:cNvSpPr>
          <p:nvPr>
            <p:ph type="body" sz="quarter" idx="12"/>
          </p:nvPr>
        </p:nvSpPr>
        <p:spPr>
          <a:xfrm>
            <a:off x="533400" y="1752600"/>
            <a:ext cx="8153400" cy="4038600"/>
          </a:xfrm>
        </p:spPr>
        <p:txBody>
          <a:bodyPr/>
          <a:lstStyle>
            <a:lvl1pPr algn="l">
              <a:lnSpc>
                <a:spcPts val="2000"/>
              </a:lnSpc>
              <a:buFontTx/>
              <a:buNone/>
              <a:defRPr sz="2000">
                <a:solidFill>
                  <a:schemeClr val="tx1">
                    <a:lumMod val="65000"/>
                    <a:lumOff val="35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1602431816"/>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141315" name="Rectangle 3"/>
          <p:cNvSpPr>
            <a:spLocks noGrp="1" noChangeArrowheads="1"/>
          </p:cNvSpPr>
          <p:nvPr>
            <p:ph type="subTitle" idx="1"/>
          </p:nvPr>
        </p:nvSpPr>
        <p:spPr>
          <a:xfrm>
            <a:off x="533400" y="609600"/>
            <a:ext cx="8153400" cy="990600"/>
          </a:xfrm>
        </p:spPr>
        <p:txBody>
          <a:bodyPr/>
          <a:lstStyle>
            <a:lvl1pPr marL="0" indent="0" algn="ctr">
              <a:buFontTx/>
              <a:buNone/>
              <a:defRPr sz="2200" b="1">
                <a:solidFill>
                  <a:srgbClr val="053043"/>
                </a:solidFill>
                <a:latin typeface="Georgia"/>
                <a:cs typeface="Georgia"/>
              </a:defRPr>
            </a:lvl1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a:xfrm>
            <a:off x="6248400" y="6248400"/>
            <a:ext cx="2133600" cy="304800"/>
          </a:xfrm>
        </p:spPr>
        <p:txBody>
          <a:bodyPr/>
          <a:lstStyle>
            <a:lvl1pPr algn="r">
              <a:defRPr b="0">
                <a:solidFill>
                  <a:schemeClr val="bg1">
                    <a:lumMod val="75000"/>
                  </a:schemeClr>
                </a:solidFill>
              </a:defRPr>
            </a:lvl1pPr>
          </a:lstStyle>
          <a:p>
            <a:pPr>
              <a:defRPr/>
            </a:pPr>
            <a:fld id="{914845B1-8794-4530-9645-6956A995BCEF}" type="datetime1">
              <a:rPr lang="en-US" smtClean="0">
                <a:solidFill>
                  <a:srgbClr val="FFFFFF">
                    <a:lumMod val="75000"/>
                  </a:srgbClr>
                </a:solidFill>
              </a:rPr>
              <a:pPr>
                <a:defRPr/>
              </a:pPr>
              <a:t>7/30/2017</a:t>
            </a:fld>
            <a:endParaRPr lang="en-US" dirty="0">
              <a:solidFill>
                <a:srgbClr val="FFFFFF">
                  <a:lumMod val="75000"/>
                </a:srgbClr>
              </a:solidFill>
            </a:endParaRPr>
          </a:p>
        </p:txBody>
      </p:sp>
      <p:sp>
        <p:nvSpPr>
          <p:cNvPr id="5" name="Rectangle 6"/>
          <p:cNvSpPr>
            <a:spLocks noGrp="1" noChangeArrowheads="1"/>
          </p:cNvSpPr>
          <p:nvPr>
            <p:ph type="sldNum" sz="quarter" idx="11"/>
          </p:nvPr>
        </p:nvSpPr>
        <p:spPr>
          <a:xfrm>
            <a:off x="8458200" y="6248400"/>
            <a:ext cx="533400" cy="304800"/>
          </a:xfrm>
        </p:spPr>
        <p:txBody>
          <a:bodyPr/>
          <a:lstStyle>
            <a:lvl1pPr>
              <a:defRPr b="0">
                <a:solidFill>
                  <a:schemeClr val="bg1">
                    <a:lumMod val="75000"/>
                  </a:schemeClr>
                </a:solidFill>
              </a:defRPr>
            </a:lvl1pPr>
          </a:lstStyle>
          <a:p>
            <a:pPr>
              <a:defRPr/>
            </a:pPr>
            <a:fld id="{6CAF9146-99DA-48D9-A911-F685F4471370}" type="slidenum">
              <a:rPr lang="en-US" smtClean="0">
                <a:solidFill>
                  <a:srgbClr val="FFFFFF">
                    <a:lumMod val="75000"/>
                  </a:srgbClr>
                </a:solidFill>
              </a:rPr>
              <a:pPr>
                <a:defRPr/>
              </a:pPr>
              <a:t>‹#›</a:t>
            </a:fld>
            <a:endParaRPr lang="en-US" dirty="0">
              <a:solidFill>
                <a:srgbClr val="FFFFFF">
                  <a:lumMod val="75000"/>
                </a:srgbClr>
              </a:solidFill>
            </a:endParaRPr>
          </a:p>
        </p:txBody>
      </p:sp>
      <p:sp>
        <p:nvSpPr>
          <p:cNvPr id="19" name="Text Placeholder 18"/>
          <p:cNvSpPr>
            <a:spLocks noGrp="1"/>
          </p:cNvSpPr>
          <p:nvPr>
            <p:ph type="body" sz="quarter" idx="12"/>
          </p:nvPr>
        </p:nvSpPr>
        <p:spPr>
          <a:xfrm>
            <a:off x="533400" y="1752600"/>
            <a:ext cx="8153400" cy="4038600"/>
          </a:xfrm>
        </p:spPr>
        <p:txBody>
          <a:bodyPr/>
          <a:lstStyle>
            <a:lvl1pPr algn="l">
              <a:lnSpc>
                <a:spcPts val="1800"/>
              </a:lnSpc>
              <a:buFontTx/>
              <a:buNone/>
              <a:defRPr sz="1800">
                <a:solidFill>
                  <a:schemeClr val="tx1">
                    <a:lumMod val="65000"/>
                    <a:lumOff val="35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1494055579"/>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141315" name="Rectangle 3"/>
          <p:cNvSpPr>
            <a:spLocks noGrp="1" noChangeArrowheads="1"/>
          </p:cNvSpPr>
          <p:nvPr>
            <p:ph type="subTitle" idx="1"/>
          </p:nvPr>
        </p:nvSpPr>
        <p:spPr>
          <a:xfrm>
            <a:off x="533400" y="533400"/>
            <a:ext cx="8153400" cy="762000"/>
          </a:xfrm>
        </p:spPr>
        <p:txBody>
          <a:bodyPr/>
          <a:lstStyle>
            <a:lvl1pPr marL="0" indent="0" algn="ctr">
              <a:buFontTx/>
              <a:buNone/>
              <a:defRPr b="1">
                <a:solidFill>
                  <a:srgbClr val="053043"/>
                </a:solidFill>
                <a:latin typeface="Georgia"/>
                <a:cs typeface="Georgia"/>
              </a:defRPr>
            </a:lvl1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a:xfrm>
            <a:off x="6248400" y="6248400"/>
            <a:ext cx="2133600" cy="304800"/>
          </a:xfrm>
        </p:spPr>
        <p:txBody>
          <a:bodyPr/>
          <a:lstStyle>
            <a:lvl1pPr algn="r">
              <a:defRPr b="0">
                <a:solidFill>
                  <a:schemeClr val="bg1">
                    <a:lumMod val="75000"/>
                  </a:schemeClr>
                </a:solidFill>
              </a:defRPr>
            </a:lvl1pPr>
          </a:lstStyle>
          <a:p>
            <a:pPr>
              <a:defRPr/>
            </a:pPr>
            <a:fld id="{914845B1-8794-4530-9645-6956A995BCEF}" type="datetime1">
              <a:rPr lang="en-US" smtClean="0">
                <a:solidFill>
                  <a:srgbClr val="FFFFFF">
                    <a:lumMod val="75000"/>
                  </a:srgbClr>
                </a:solidFill>
              </a:rPr>
              <a:pPr>
                <a:defRPr/>
              </a:pPr>
              <a:t>7/30/2017</a:t>
            </a:fld>
            <a:endParaRPr lang="en-US" dirty="0">
              <a:solidFill>
                <a:srgbClr val="FFFFFF">
                  <a:lumMod val="75000"/>
                </a:srgbClr>
              </a:solidFill>
            </a:endParaRPr>
          </a:p>
        </p:txBody>
      </p:sp>
      <p:sp>
        <p:nvSpPr>
          <p:cNvPr id="5" name="Rectangle 6"/>
          <p:cNvSpPr>
            <a:spLocks noGrp="1" noChangeArrowheads="1"/>
          </p:cNvSpPr>
          <p:nvPr>
            <p:ph type="sldNum" sz="quarter" idx="11"/>
          </p:nvPr>
        </p:nvSpPr>
        <p:spPr>
          <a:xfrm>
            <a:off x="8458200" y="6248400"/>
            <a:ext cx="533400" cy="304800"/>
          </a:xfrm>
        </p:spPr>
        <p:txBody>
          <a:bodyPr/>
          <a:lstStyle>
            <a:lvl1pPr>
              <a:defRPr b="0">
                <a:solidFill>
                  <a:schemeClr val="bg1">
                    <a:lumMod val="75000"/>
                  </a:schemeClr>
                </a:solidFill>
              </a:defRPr>
            </a:lvl1pPr>
          </a:lstStyle>
          <a:p>
            <a:pPr>
              <a:defRPr/>
            </a:pPr>
            <a:fld id="{6CAF9146-99DA-48D9-A911-F685F4471370}" type="slidenum">
              <a:rPr lang="en-US" smtClean="0">
                <a:solidFill>
                  <a:srgbClr val="FFFFFF">
                    <a:lumMod val="75000"/>
                  </a:srgbClr>
                </a:solidFill>
              </a:rPr>
              <a:pPr>
                <a:defRPr/>
              </a:pPr>
              <a:t>‹#›</a:t>
            </a:fld>
            <a:endParaRPr lang="en-US" dirty="0">
              <a:solidFill>
                <a:srgbClr val="FFFFFF">
                  <a:lumMod val="75000"/>
                </a:srgbClr>
              </a:solidFill>
            </a:endParaRPr>
          </a:p>
        </p:txBody>
      </p:sp>
      <p:sp>
        <p:nvSpPr>
          <p:cNvPr id="19" name="Text Placeholder 18"/>
          <p:cNvSpPr>
            <a:spLocks noGrp="1"/>
          </p:cNvSpPr>
          <p:nvPr>
            <p:ph type="body" sz="quarter" idx="12"/>
          </p:nvPr>
        </p:nvSpPr>
        <p:spPr>
          <a:xfrm>
            <a:off x="533400" y="1371600"/>
            <a:ext cx="8153400" cy="4648200"/>
          </a:xfrm>
        </p:spPr>
        <p:txBody>
          <a:bodyPr/>
          <a:lstStyle>
            <a:lvl1pPr>
              <a:lnSpc>
                <a:spcPts val="2000"/>
              </a:lnSpc>
              <a:defRPr sz="2000">
                <a:solidFill>
                  <a:schemeClr val="tx1">
                    <a:lumMod val="65000"/>
                    <a:lumOff val="35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2375112264"/>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1" name="Rectangle 4"/>
          <p:cNvSpPr>
            <a:spLocks noGrp="1" noChangeArrowheads="1"/>
          </p:cNvSpPr>
          <p:nvPr>
            <p:ph type="dt" sz="half" idx="10"/>
          </p:nvPr>
        </p:nvSpPr>
        <p:spPr>
          <a:xfrm>
            <a:off x="6248400" y="6248400"/>
            <a:ext cx="2133600" cy="304800"/>
          </a:xfrm>
        </p:spPr>
        <p:txBody>
          <a:bodyPr/>
          <a:lstStyle>
            <a:lvl1pPr algn="r">
              <a:defRPr b="0">
                <a:solidFill>
                  <a:schemeClr val="bg1">
                    <a:lumMod val="75000"/>
                  </a:schemeClr>
                </a:solidFill>
              </a:defRPr>
            </a:lvl1pPr>
          </a:lstStyle>
          <a:p>
            <a:pPr>
              <a:defRPr/>
            </a:pPr>
            <a:fld id="{914845B1-8794-4530-9645-6956A995BCEF}" type="datetime1">
              <a:rPr lang="en-US" smtClean="0">
                <a:solidFill>
                  <a:srgbClr val="FFFFFF">
                    <a:lumMod val="75000"/>
                  </a:srgbClr>
                </a:solidFill>
              </a:rPr>
              <a:pPr>
                <a:defRPr/>
              </a:pPr>
              <a:t>7/30/2017</a:t>
            </a:fld>
            <a:endParaRPr lang="en-US" dirty="0">
              <a:solidFill>
                <a:srgbClr val="FFFFFF">
                  <a:lumMod val="75000"/>
                </a:srgbClr>
              </a:solidFill>
            </a:endParaRPr>
          </a:p>
        </p:txBody>
      </p:sp>
      <p:sp>
        <p:nvSpPr>
          <p:cNvPr id="22" name="Rectangle 6"/>
          <p:cNvSpPr>
            <a:spLocks noGrp="1" noChangeArrowheads="1"/>
          </p:cNvSpPr>
          <p:nvPr>
            <p:ph type="sldNum" sz="quarter" idx="11"/>
          </p:nvPr>
        </p:nvSpPr>
        <p:spPr>
          <a:xfrm>
            <a:off x="8458200" y="6248400"/>
            <a:ext cx="533400" cy="304800"/>
          </a:xfrm>
        </p:spPr>
        <p:txBody>
          <a:bodyPr/>
          <a:lstStyle>
            <a:lvl1pPr>
              <a:defRPr b="0">
                <a:solidFill>
                  <a:schemeClr val="bg1">
                    <a:lumMod val="75000"/>
                  </a:schemeClr>
                </a:solidFill>
              </a:defRPr>
            </a:lvl1pPr>
          </a:lstStyle>
          <a:p>
            <a:pPr>
              <a:defRPr/>
            </a:pPr>
            <a:fld id="{6CAF9146-99DA-48D9-A911-F685F4471370}" type="slidenum">
              <a:rPr lang="en-US" smtClean="0">
                <a:solidFill>
                  <a:srgbClr val="FFFFFF">
                    <a:lumMod val="75000"/>
                  </a:srgbClr>
                </a:solidFill>
              </a:rPr>
              <a:pPr>
                <a:defRPr/>
              </a:pPr>
              <a:t>‹#›</a:t>
            </a:fld>
            <a:endParaRPr lang="en-US" dirty="0">
              <a:solidFill>
                <a:srgbClr val="FFFFFF">
                  <a:lumMod val="75000"/>
                </a:srgbClr>
              </a:solidFill>
            </a:endParaRPr>
          </a:p>
        </p:txBody>
      </p:sp>
      <p:sp>
        <p:nvSpPr>
          <p:cNvPr id="24" name="Rectangle 3"/>
          <p:cNvSpPr>
            <a:spLocks noGrp="1" noChangeArrowheads="1"/>
          </p:cNvSpPr>
          <p:nvPr>
            <p:ph type="subTitle" idx="12"/>
          </p:nvPr>
        </p:nvSpPr>
        <p:spPr>
          <a:xfrm>
            <a:off x="0" y="381000"/>
            <a:ext cx="9144000" cy="914400"/>
          </a:xfrm>
        </p:spPr>
        <p:txBody>
          <a:bodyPr/>
          <a:lstStyle>
            <a:lvl1pPr marL="0" indent="0" algn="ctr">
              <a:buFontTx/>
              <a:buNone/>
              <a:defRPr b="1">
                <a:solidFill>
                  <a:srgbClr val="053043"/>
                </a:solidFill>
                <a:latin typeface="Georgia"/>
                <a:cs typeface="Georgia"/>
              </a:defRPr>
            </a:lvl1pPr>
          </a:lstStyle>
          <a:p>
            <a:r>
              <a:rPr lang="en-US" dirty="0" smtClean="0"/>
              <a:t>Click to edit Master subtitle style</a:t>
            </a:r>
            <a:endParaRPr lang="en-US" dirty="0"/>
          </a:p>
        </p:txBody>
      </p:sp>
    </p:spTree>
    <p:extLst>
      <p:ext uri="{BB962C8B-B14F-4D97-AF65-F5344CB8AC3E}">
        <p14:creationId xmlns:p14="http://schemas.microsoft.com/office/powerpoint/2010/main" val="3594622496"/>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wo Content">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3400" y="1447800"/>
            <a:ext cx="3962400" cy="4495800"/>
          </a:xfrm>
        </p:spPr>
        <p:txBody>
          <a:bodyPr/>
          <a:lstStyle>
            <a:lvl1pPr>
              <a:defRPr sz="1800">
                <a:solidFill>
                  <a:schemeClr val="tx1">
                    <a:lumMod val="65000"/>
                    <a:lumOff val="35000"/>
                  </a:schemeClr>
                </a:solidFill>
              </a:defRPr>
            </a:lvl1pPr>
            <a:lvl2pPr>
              <a:defRPr sz="1800">
                <a:solidFill>
                  <a:schemeClr val="tx1">
                    <a:lumMod val="65000"/>
                    <a:lumOff val="35000"/>
                  </a:schemeClr>
                </a:solidFill>
              </a:defRPr>
            </a:lvl2pPr>
            <a:lvl3pPr>
              <a:defRPr sz="1800">
                <a:solidFill>
                  <a:schemeClr val="tx1">
                    <a:lumMod val="65000"/>
                    <a:lumOff val="35000"/>
                  </a:schemeClr>
                </a:solidFill>
              </a:defRPr>
            </a:lvl3pPr>
            <a:lvl4pPr>
              <a:defRPr sz="1800">
                <a:solidFill>
                  <a:schemeClr val="tx1">
                    <a:lumMod val="65000"/>
                    <a:lumOff val="35000"/>
                  </a:schemeClr>
                </a:solidFill>
              </a:defRPr>
            </a:lvl4pPr>
            <a:lvl5pP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447800"/>
            <a:ext cx="3962400" cy="4495800"/>
          </a:xfrm>
        </p:spPr>
        <p:txBody>
          <a:bodyPr/>
          <a:lstStyle>
            <a:lvl1pPr>
              <a:defRPr sz="1800">
                <a:solidFill>
                  <a:schemeClr val="tx1">
                    <a:lumMod val="65000"/>
                    <a:lumOff val="35000"/>
                  </a:schemeClr>
                </a:solidFill>
              </a:defRPr>
            </a:lvl1pPr>
            <a:lvl2pPr>
              <a:defRPr sz="1800">
                <a:solidFill>
                  <a:schemeClr val="tx1">
                    <a:lumMod val="65000"/>
                    <a:lumOff val="35000"/>
                  </a:schemeClr>
                </a:solidFill>
              </a:defRPr>
            </a:lvl2pPr>
            <a:lvl3pPr>
              <a:defRPr sz="1800">
                <a:solidFill>
                  <a:schemeClr val="tx1">
                    <a:lumMod val="65000"/>
                    <a:lumOff val="35000"/>
                  </a:schemeClr>
                </a:solidFill>
              </a:defRPr>
            </a:lvl3pPr>
            <a:lvl4pPr>
              <a:defRPr sz="1800">
                <a:solidFill>
                  <a:schemeClr val="tx1">
                    <a:lumMod val="65000"/>
                    <a:lumOff val="35000"/>
                  </a:schemeClr>
                </a:solidFill>
              </a:defRPr>
            </a:lvl4pPr>
            <a:lvl5pP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4"/>
          <p:cNvSpPr>
            <a:spLocks noGrp="1" noChangeArrowheads="1"/>
          </p:cNvSpPr>
          <p:nvPr>
            <p:ph type="dt" sz="half" idx="10"/>
          </p:nvPr>
        </p:nvSpPr>
        <p:spPr>
          <a:xfrm>
            <a:off x="6248400" y="6248400"/>
            <a:ext cx="2133600" cy="304800"/>
          </a:xfrm>
        </p:spPr>
        <p:txBody>
          <a:bodyPr/>
          <a:lstStyle>
            <a:lvl1pPr algn="r">
              <a:defRPr b="0">
                <a:solidFill>
                  <a:schemeClr val="bg1">
                    <a:lumMod val="75000"/>
                  </a:schemeClr>
                </a:solidFill>
              </a:defRPr>
            </a:lvl1pPr>
          </a:lstStyle>
          <a:p>
            <a:pPr>
              <a:defRPr/>
            </a:pPr>
            <a:fld id="{914845B1-8794-4530-9645-6956A995BCEF}" type="datetime1">
              <a:rPr lang="en-US" smtClean="0">
                <a:solidFill>
                  <a:srgbClr val="FFFFFF">
                    <a:lumMod val="75000"/>
                  </a:srgbClr>
                </a:solidFill>
              </a:rPr>
              <a:pPr>
                <a:defRPr/>
              </a:pPr>
              <a:t>7/30/2017</a:t>
            </a:fld>
            <a:endParaRPr lang="en-US" dirty="0">
              <a:solidFill>
                <a:srgbClr val="FFFFFF">
                  <a:lumMod val="75000"/>
                </a:srgbClr>
              </a:solidFill>
            </a:endParaRPr>
          </a:p>
        </p:txBody>
      </p:sp>
      <p:sp>
        <p:nvSpPr>
          <p:cNvPr id="9" name="Rectangle 6"/>
          <p:cNvSpPr>
            <a:spLocks noGrp="1" noChangeArrowheads="1"/>
          </p:cNvSpPr>
          <p:nvPr>
            <p:ph type="sldNum" sz="quarter" idx="11"/>
          </p:nvPr>
        </p:nvSpPr>
        <p:spPr>
          <a:xfrm>
            <a:off x="8458200" y="6248400"/>
            <a:ext cx="533400" cy="304800"/>
          </a:xfrm>
        </p:spPr>
        <p:txBody>
          <a:bodyPr/>
          <a:lstStyle>
            <a:lvl1pPr>
              <a:defRPr b="0">
                <a:solidFill>
                  <a:schemeClr val="bg1">
                    <a:lumMod val="75000"/>
                  </a:schemeClr>
                </a:solidFill>
              </a:defRPr>
            </a:lvl1pPr>
          </a:lstStyle>
          <a:p>
            <a:pPr>
              <a:defRPr/>
            </a:pPr>
            <a:fld id="{6CAF9146-99DA-48D9-A911-F685F4471370}" type="slidenum">
              <a:rPr lang="en-US" smtClean="0">
                <a:solidFill>
                  <a:srgbClr val="FFFFFF">
                    <a:lumMod val="75000"/>
                  </a:srgbClr>
                </a:solidFill>
              </a:rPr>
              <a:pPr>
                <a:defRPr/>
              </a:pPr>
              <a:t>‹#›</a:t>
            </a:fld>
            <a:endParaRPr lang="en-US" dirty="0">
              <a:solidFill>
                <a:srgbClr val="FFFFFF">
                  <a:lumMod val="75000"/>
                </a:srgbClr>
              </a:solidFill>
            </a:endParaRPr>
          </a:p>
        </p:txBody>
      </p:sp>
      <p:sp>
        <p:nvSpPr>
          <p:cNvPr id="10" name="Rectangle 3"/>
          <p:cNvSpPr>
            <a:spLocks noGrp="1" noChangeArrowheads="1"/>
          </p:cNvSpPr>
          <p:nvPr>
            <p:ph type="subTitle" idx="12"/>
          </p:nvPr>
        </p:nvSpPr>
        <p:spPr>
          <a:xfrm>
            <a:off x="0" y="381000"/>
            <a:ext cx="9144000" cy="914400"/>
          </a:xfrm>
        </p:spPr>
        <p:txBody>
          <a:bodyPr/>
          <a:lstStyle>
            <a:lvl1pPr marL="0" indent="0" algn="ctr">
              <a:buFontTx/>
              <a:buNone/>
              <a:defRPr b="1">
                <a:solidFill>
                  <a:srgbClr val="053043"/>
                </a:solidFill>
                <a:latin typeface="Georgia"/>
                <a:cs typeface="Georgia"/>
              </a:defRPr>
            </a:lvl1pPr>
          </a:lstStyle>
          <a:p>
            <a:r>
              <a:rPr lang="en-US" dirty="0" smtClean="0"/>
              <a:t>Click to edit Master subtitle style</a:t>
            </a:r>
            <a:endParaRPr lang="en-US" dirty="0"/>
          </a:p>
        </p:txBody>
      </p:sp>
    </p:spTree>
    <p:extLst>
      <p:ext uri="{BB962C8B-B14F-4D97-AF65-F5344CB8AC3E}">
        <p14:creationId xmlns:p14="http://schemas.microsoft.com/office/powerpoint/2010/main" val="267125821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r>
              <a:rPr lang="en-US" altLang="ko-KR" dirty="0" smtClean="0"/>
              <a:t>Agenda</a:t>
            </a:r>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4066063281"/>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mparison">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81000" y="1447800"/>
            <a:ext cx="4116388" cy="4572000"/>
          </a:xfrm>
        </p:spPr>
        <p:txBody>
          <a:bodyPr/>
          <a:lstStyle>
            <a:lvl1pPr>
              <a:defRPr sz="1600">
                <a:solidFill>
                  <a:schemeClr val="tx1">
                    <a:lumMod val="65000"/>
                    <a:lumOff val="35000"/>
                  </a:schemeClr>
                </a:solidFill>
              </a:defRPr>
            </a:lvl1pPr>
            <a:lvl2pPr>
              <a:defRPr sz="1600">
                <a:solidFill>
                  <a:schemeClr val="tx1">
                    <a:lumMod val="65000"/>
                    <a:lumOff val="35000"/>
                  </a:schemeClr>
                </a:solidFill>
              </a:defRPr>
            </a:lvl2pPr>
            <a:lvl3pPr>
              <a:defRPr sz="16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645025" y="1447800"/>
            <a:ext cx="4041775" cy="4572000"/>
          </a:xfrm>
        </p:spPr>
        <p:txBody>
          <a:bodyPr/>
          <a:lstStyle>
            <a:lvl1pPr>
              <a:defRPr sz="1600">
                <a:solidFill>
                  <a:schemeClr val="tx1">
                    <a:lumMod val="65000"/>
                    <a:lumOff val="35000"/>
                  </a:schemeClr>
                </a:solidFill>
              </a:defRPr>
            </a:lvl1pPr>
            <a:lvl2pPr>
              <a:defRPr sz="1600">
                <a:solidFill>
                  <a:schemeClr val="tx1">
                    <a:lumMod val="65000"/>
                    <a:lumOff val="35000"/>
                  </a:schemeClr>
                </a:solidFill>
              </a:defRPr>
            </a:lvl2pPr>
            <a:lvl3pPr>
              <a:defRPr sz="16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Rectangle 3"/>
          <p:cNvSpPr>
            <a:spLocks noGrp="1" noChangeArrowheads="1"/>
          </p:cNvSpPr>
          <p:nvPr>
            <p:ph type="subTitle" idx="12" hasCustomPrompt="1"/>
          </p:nvPr>
        </p:nvSpPr>
        <p:spPr>
          <a:xfrm>
            <a:off x="381000" y="381000"/>
            <a:ext cx="4114800" cy="990600"/>
          </a:xfrm>
        </p:spPr>
        <p:txBody>
          <a:bodyPr/>
          <a:lstStyle>
            <a:lvl1pPr marL="0" indent="0" algn="ctr">
              <a:buFontTx/>
              <a:buNone/>
              <a:defRPr sz="2400" b="1">
                <a:solidFill>
                  <a:srgbClr val="053043"/>
                </a:solidFill>
                <a:latin typeface="Georgia"/>
                <a:cs typeface="Georgia"/>
              </a:defRPr>
            </a:lvl1pPr>
          </a:lstStyle>
          <a:p>
            <a:r>
              <a:rPr lang="en-US" dirty="0" smtClean="0"/>
              <a:t>Click to edit Master text style</a:t>
            </a:r>
            <a:endParaRPr lang="en-US" dirty="0"/>
          </a:p>
        </p:txBody>
      </p:sp>
      <p:sp>
        <p:nvSpPr>
          <p:cNvPr id="12" name="Rectangle 4"/>
          <p:cNvSpPr>
            <a:spLocks noGrp="1" noChangeArrowheads="1"/>
          </p:cNvSpPr>
          <p:nvPr>
            <p:ph type="dt" sz="half" idx="10"/>
          </p:nvPr>
        </p:nvSpPr>
        <p:spPr>
          <a:xfrm>
            <a:off x="6248400" y="6248400"/>
            <a:ext cx="2133600" cy="304800"/>
          </a:xfrm>
        </p:spPr>
        <p:txBody>
          <a:bodyPr/>
          <a:lstStyle>
            <a:lvl1pPr algn="r">
              <a:defRPr b="0">
                <a:solidFill>
                  <a:schemeClr val="bg1">
                    <a:lumMod val="75000"/>
                  </a:schemeClr>
                </a:solidFill>
              </a:defRPr>
            </a:lvl1pPr>
          </a:lstStyle>
          <a:p>
            <a:pPr>
              <a:defRPr/>
            </a:pPr>
            <a:fld id="{914845B1-8794-4530-9645-6956A995BCEF}" type="datetime1">
              <a:rPr lang="en-US" smtClean="0">
                <a:solidFill>
                  <a:srgbClr val="FFFFFF">
                    <a:lumMod val="75000"/>
                  </a:srgbClr>
                </a:solidFill>
              </a:rPr>
              <a:pPr>
                <a:defRPr/>
              </a:pPr>
              <a:t>7/30/2017</a:t>
            </a:fld>
            <a:endParaRPr lang="en-US" dirty="0">
              <a:solidFill>
                <a:srgbClr val="FFFFFF">
                  <a:lumMod val="75000"/>
                </a:srgbClr>
              </a:solidFill>
            </a:endParaRPr>
          </a:p>
        </p:txBody>
      </p:sp>
      <p:sp>
        <p:nvSpPr>
          <p:cNvPr id="13" name="Rectangle 6"/>
          <p:cNvSpPr>
            <a:spLocks noGrp="1" noChangeArrowheads="1"/>
          </p:cNvSpPr>
          <p:nvPr>
            <p:ph type="sldNum" sz="quarter" idx="11"/>
          </p:nvPr>
        </p:nvSpPr>
        <p:spPr>
          <a:xfrm>
            <a:off x="8458200" y="6248400"/>
            <a:ext cx="533400" cy="304800"/>
          </a:xfrm>
        </p:spPr>
        <p:txBody>
          <a:bodyPr/>
          <a:lstStyle>
            <a:lvl1pPr>
              <a:defRPr b="0">
                <a:solidFill>
                  <a:schemeClr val="bg1">
                    <a:lumMod val="75000"/>
                  </a:schemeClr>
                </a:solidFill>
              </a:defRPr>
            </a:lvl1pPr>
          </a:lstStyle>
          <a:p>
            <a:pPr>
              <a:defRPr/>
            </a:pPr>
            <a:fld id="{6CAF9146-99DA-48D9-A911-F685F4471370}" type="slidenum">
              <a:rPr lang="en-US" smtClean="0">
                <a:solidFill>
                  <a:srgbClr val="FFFFFF">
                    <a:lumMod val="75000"/>
                  </a:srgbClr>
                </a:solidFill>
              </a:rPr>
              <a:pPr>
                <a:defRPr/>
              </a:pPr>
              <a:t>‹#›</a:t>
            </a:fld>
            <a:endParaRPr lang="en-US" dirty="0">
              <a:solidFill>
                <a:srgbClr val="FFFFFF">
                  <a:lumMod val="75000"/>
                </a:srgbClr>
              </a:solidFill>
            </a:endParaRPr>
          </a:p>
        </p:txBody>
      </p:sp>
      <p:sp>
        <p:nvSpPr>
          <p:cNvPr id="16" name="Text Placeholder 15"/>
          <p:cNvSpPr>
            <a:spLocks noGrp="1"/>
          </p:cNvSpPr>
          <p:nvPr>
            <p:ph type="body" sz="quarter" idx="13"/>
          </p:nvPr>
        </p:nvSpPr>
        <p:spPr>
          <a:xfrm>
            <a:off x="4648200" y="381000"/>
            <a:ext cx="4038600" cy="990600"/>
          </a:xfrm>
        </p:spPr>
        <p:txBody>
          <a:bodyPr/>
          <a:lstStyle>
            <a:lvl1pPr algn="ctr">
              <a:buFontTx/>
              <a:buNone/>
              <a:defRPr sz="2400" b="1">
                <a:solidFill>
                  <a:srgbClr val="053043"/>
                </a:solidFill>
                <a:latin typeface="Georgia"/>
                <a:cs typeface="Georgia"/>
              </a:defRPr>
            </a:lvl1pPr>
          </a:lstStyle>
          <a:p>
            <a:pPr lvl="0"/>
            <a:r>
              <a:rPr lang="en-US" dirty="0" smtClean="0"/>
              <a:t>Click to edit Master text styles</a:t>
            </a:r>
          </a:p>
        </p:txBody>
      </p:sp>
    </p:spTree>
    <p:extLst>
      <p:ext uri="{BB962C8B-B14F-4D97-AF65-F5344CB8AC3E}">
        <p14:creationId xmlns:p14="http://schemas.microsoft.com/office/powerpoint/2010/main" val="1431878871"/>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lank">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17" name="Rectangle 3"/>
          <p:cNvSpPr>
            <a:spLocks noGrp="1" noChangeArrowheads="1"/>
          </p:cNvSpPr>
          <p:nvPr>
            <p:ph type="subTitle" idx="12"/>
          </p:nvPr>
        </p:nvSpPr>
        <p:spPr>
          <a:xfrm>
            <a:off x="381000" y="381000"/>
            <a:ext cx="8305800" cy="914400"/>
          </a:xfrm>
        </p:spPr>
        <p:txBody>
          <a:bodyPr/>
          <a:lstStyle>
            <a:lvl1pPr marL="0" indent="0" algn="ctr">
              <a:buFontTx/>
              <a:buNone/>
              <a:defRPr b="1">
                <a:solidFill>
                  <a:srgbClr val="053043"/>
                </a:solidFill>
                <a:latin typeface="Georgia"/>
                <a:cs typeface="Georgia"/>
              </a:defRPr>
            </a:lvl1pPr>
          </a:lstStyle>
          <a:p>
            <a:r>
              <a:rPr lang="en-US" dirty="0" smtClean="0"/>
              <a:t>Click to edit Master subtitle style</a:t>
            </a:r>
            <a:endParaRPr lang="en-US" dirty="0"/>
          </a:p>
        </p:txBody>
      </p:sp>
      <p:sp>
        <p:nvSpPr>
          <p:cNvPr id="18" name="Title 1"/>
          <p:cNvSpPr>
            <a:spLocks noGrp="1"/>
          </p:cNvSpPr>
          <p:nvPr>
            <p:ph type="title"/>
          </p:nvPr>
        </p:nvSpPr>
        <p:spPr>
          <a:xfrm>
            <a:off x="457200" y="1371600"/>
            <a:ext cx="3008313" cy="1142999"/>
          </a:xfrm>
        </p:spPr>
        <p:txBody>
          <a:bodyPr anchor="b"/>
          <a:lstStyle>
            <a:lvl1pPr algn="l">
              <a:lnSpc>
                <a:spcPts val="2400"/>
              </a:lnSpc>
              <a:defRPr sz="2000" b="1">
                <a:solidFill>
                  <a:srgbClr val="053043"/>
                </a:solidFill>
              </a:defRPr>
            </a:lvl1pPr>
          </a:lstStyle>
          <a:p>
            <a:r>
              <a:rPr lang="en-US" dirty="0" smtClean="0"/>
              <a:t>Click to edit Master title style</a:t>
            </a:r>
            <a:endParaRPr lang="en-US" dirty="0"/>
          </a:p>
        </p:txBody>
      </p:sp>
      <p:sp>
        <p:nvSpPr>
          <p:cNvPr id="19" name="Content Placeholder 2"/>
          <p:cNvSpPr>
            <a:spLocks noGrp="1"/>
          </p:cNvSpPr>
          <p:nvPr>
            <p:ph idx="1"/>
          </p:nvPr>
        </p:nvSpPr>
        <p:spPr>
          <a:xfrm>
            <a:off x="3575050" y="1371600"/>
            <a:ext cx="5111750" cy="46482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0" name="Text Placeholder 3"/>
          <p:cNvSpPr>
            <a:spLocks noGrp="1"/>
          </p:cNvSpPr>
          <p:nvPr>
            <p:ph type="body" sz="half" idx="2"/>
          </p:nvPr>
        </p:nvSpPr>
        <p:spPr>
          <a:xfrm>
            <a:off x="457200" y="2590801"/>
            <a:ext cx="3008313" cy="342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22" name="Rectangle 4"/>
          <p:cNvSpPr>
            <a:spLocks noGrp="1" noChangeArrowheads="1"/>
          </p:cNvSpPr>
          <p:nvPr>
            <p:ph type="dt" sz="half" idx="10"/>
          </p:nvPr>
        </p:nvSpPr>
        <p:spPr>
          <a:xfrm>
            <a:off x="6248400" y="6248400"/>
            <a:ext cx="2133600" cy="304800"/>
          </a:xfrm>
        </p:spPr>
        <p:txBody>
          <a:bodyPr/>
          <a:lstStyle>
            <a:lvl1pPr algn="r">
              <a:defRPr b="0">
                <a:solidFill>
                  <a:schemeClr val="bg1">
                    <a:lumMod val="75000"/>
                  </a:schemeClr>
                </a:solidFill>
              </a:defRPr>
            </a:lvl1pPr>
          </a:lstStyle>
          <a:p>
            <a:pPr>
              <a:defRPr/>
            </a:pPr>
            <a:fld id="{914845B1-8794-4530-9645-6956A995BCEF}" type="datetime1">
              <a:rPr lang="en-US" smtClean="0">
                <a:solidFill>
                  <a:srgbClr val="FFFFFF">
                    <a:lumMod val="75000"/>
                  </a:srgbClr>
                </a:solidFill>
              </a:rPr>
              <a:pPr>
                <a:defRPr/>
              </a:pPr>
              <a:t>7/30/2017</a:t>
            </a:fld>
            <a:endParaRPr lang="en-US" dirty="0">
              <a:solidFill>
                <a:srgbClr val="FFFFFF">
                  <a:lumMod val="75000"/>
                </a:srgbClr>
              </a:solidFill>
            </a:endParaRPr>
          </a:p>
        </p:txBody>
      </p:sp>
      <p:sp>
        <p:nvSpPr>
          <p:cNvPr id="23" name="Rectangle 6"/>
          <p:cNvSpPr>
            <a:spLocks noGrp="1" noChangeArrowheads="1"/>
          </p:cNvSpPr>
          <p:nvPr>
            <p:ph type="sldNum" sz="quarter" idx="11"/>
          </p:nvPr>
        </p:nvSpPr>
        <p:spPr>
          <a:xfrm>
            <a:off x="8458200" y="6248400"/>
            <a:ext cx="533400" cy="304800"/>
          </a:xfrm>
        </p:spPr>
        <p:txBody>
          <a:bodyPr/>
          <a:lstStyle>
            <a:lvl1pPr>
              <a:defRPr b="0">
                <a:solidFill>
                  <a:schemeClr val="bg1">
                    <a:lumMod val="75000"/>
                  </a:schemeClr>
                </a:solidFill>
              </a:defRPr>
            </a:lvl1pPr>
          </a:lstStyle>
          <a:p>
            <a:pPr>
              <a:defRPr/>
            </a:pPr>
            <a:fld id="{6CAF9146-99DA-48D9-A911-F685F4471370}" type="slidenum">
              <a:rPr lang="en-US" smtClean="0">
                <a:solidFill>
                  <a:srgbClr val="FFFFFF">
                    <a:lumMod val="75000"/>
                  </a:srgbClr>
                </a:solidFill>
              </a:rPr>
              <a:pPr>
                <a:defRPr/>
              </a:pPr>
              <a:t>‹#›</a:t>
            </a:fld>
            <a:endParaRPr lang="en-US" dirty="0">
              <a:solidFill>
                <a:srgbClr val="FFFFFF">
                  <a:lumMod val="75000"/>
                </a:srgbClr>
              </a:solidFill>
            </a:endParaRPr>
          </a:p>
        </p:txBody>
      </p:sp>
    </p:spTree>
    <p:extLst>
      <p:ext uri="{BB962C8B-B14F-4D97-AF65-F5344CB8AC3E}">
        <p14:creationId xmlns:p14="http://schemas.microsoft.com/office/powerpoint/2010/main" val="2042151359"/>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3008313" cy="1143000"/>
          </a:xfrm>
        </p:spPr>
        <p:txBody>
          <a:bodyPr anchor="b"/>
          <a:lstStyle>
            <a:lvl1pPr algn="l">
              <a:lnSpc>
                <a:spcPts val="2900"/>
              </a:lnSpc>
              <a:defRPr sz="2000" b="1">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381001"/>
            <a:ext cx="5111750" cy="5638800"/>
          </a:xfrm>
        </p:spPr>
        <p:txBody>
          <a:bodyPr/>
          <a:lstStyle>
            <a:lvl1pPr>
              <a:defRPr sz="1800">
                <a:solidFill>
                  <a:schemeClr val="tx1">
                    <a:lumMod val="65000"/>
                    <a:lumOff val="35000"/>
                  </a:schemeClr>
                </a:solidFill>
              </a:defRPr>
            </a:lvl1pPr>
            <a:lvl2pPr>
              <a:defRPr sz="1800">
                <a:solidFill>
                  <a:schemeClr val="tx1">
                    <a:lumMod val="65000"/>
                    <a:lumOff val="35000"/>
                  </a:schemeClr>
                </a:solidFill>
              </a:defRPr>
            </a:lvl2pPr>
            <a:lvl3pPr>
              <a:defRPr sz="1800">
                <a:solidFill>
                  <a:schemeClr val="tx1">
                    <a:lumMod val="65000"/>
                    <a:lumOff val="35000"/>
                  </a:schemeClr>
                </a:solidFill>
              </a:defRPr>
            </a:lvl3pPr>
            <a:lvl4pPr>
              <a:defRPr sz="1800">
                <a:solidFill>
                  <a:schemeClr val="tx1">
                    <a:lumMod val="65000"/>
                    <a:lumOff val="35000"/>
                  </a:schemeClr>
                </a:solidFill>
              </a:defRPr>
            </a:lvl4pPr>
            <a:lvl5pPr>
              <a:defRPr sz="1800">
                <a:solidFill>
                  <a:schemeClr val="tx1">
                    <a:lumMod val="65000"/>
                    <a:lumOff val="35000"/>
                  </a:schemeClr>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600199"/>
            <a:ext cx="3008313" cy="4419601"/>
          </a:xfrm>
        </p:spPr>
        <p:txBody>
          <a:bodyPr/>
          <a:lstStyle>
            <a:lvl1pPr marL="0" indent="0">
              <a:buNone/>
              <a:defRPr sz="1400">
                <a:solidFill>
                  <a:srgbClr val="59595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fld id="{1321E6B9-F807-4B45-B03F-CBE6E27EDB60}" type="datetime1">
              <a:rPr lang="en-US">
                <a:solidFill>
                  <a:srgbClr val="808080">
                    <a:lumMod val="60000"/>
                    <a:lumOff val="40000"/>
                  </a:srgbClr>
                </a:solidFill>
              </a:rPr>
              <a:pPr>
                <a:defRPr/>
              </a:pPr>
              <a:t>7/30/2017</a:t>
            </a:fld>
            <a:endParaRPr lang="en-US" dirty="0">
              <a:solidFill>
                <a:srgbClr val="808080">
                  <a:lumMod val="60000"/>
                  <a:lumOff val="40000"/>
                </a:srgbClr>
              </a:solidFill>
            </a:endParaRPr>
          </a:p>
        </p:txBody>
      </p:sp>
      <p:sp>
        <p:nvSpPr>
          <p:cNvPr id="6" name="Rectangle 6"/>
          <p:cNvSpPr>
            <a:spLocks noGrp="1" noChangeArrowheads="1"/>
          </p:cNvSpPr>
          <p:nvPr>
            <p:ph type="sldNum" sz="quarter" idx="11"/>
          </p:nvPr>
        </p:nvSpPr>
        <p:spPr/>
        <p:txBody>
          <a:bodyPr/>
          <a:lstStyle>
            <a:lvl1pPr>
              <a:defRPr/>
            </a:lvl1pPr>
          </a:lstStyle>
          <a:p>
            <a:pPr>
              <a:defRPr/>
            </a:pPr>
            <a:fld id="{B7B1A0CC-E625-4DEF-ACFC-DA8F7E891175}" type="slidenum">
              <a:rPr lang="en-US">
                <a:solidFill>
                  <a:srgbClr val="808080">
                    <a:lumMod val="60000"/>
                    <a:lumOff val="40000"/>
                  </a:srgbClr>
                </a:solidFill>
              </a:rPr>
              <a:pPr>
                <a:defRPr/>
              </a:pPr>
              <a:t>‹#›</a:t>
            </a:fld>
            <a:endParaRPr lang="en-US" dirty="0">
              <a:solidFill>
                <a:srgbClr val="808080">
                  <a:lumMod val="60000"/>
                  <a:lumOff val="40000"/>
                </a:srgbClr>
              </a:solidFill>
            </a:endParaRPr>
          </a:p>
        </p:txBody>
      </p:sp>
    </p:spTree>
    <p:extLst>
      <p:ext uri="{BB962C8B-B14F-4D97-AF65-F5344CB8AC3E}">
        <p14:creationId xmlns:p14="http://schemas.microsoft.com/office/powerpoint/2010/main" val="3972846784"/>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609600"/>
          </a:xfrm>
        </p:spPr>
        <p:txBody>
          <a:bodyPr anchor="b"/>
          <a:lstStyle>
            <a:lvl1pPr algn="l">
              <a:defRPr sz="2000" b="1">
                <a:effectLst/>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035425"/>
          </a:xfrm>
        </p:spPr>
        <p:txBody>
          <a:bodyPr/>
          <a:lstStyle>
            <a:lvl1pPr marL="0" indent="0">
              <a:buNone/>
              <a:defRPr sz="3200">
                <a:solidFill>
                  <a:srgbClr val="595959"/>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257800"/>
            <a:ext cx="5486400" cy="804862"/>
          </a:xfrm>
        </p:spPr>
        <p:txBody>
          <a:bodyPr/>
          <a:lstStyle>
            <a:lvl1pPr marL="0" indent="0">
              <a:buNone/>
              <a:defRPr sz="1400">
                <a:solidFill>
                  <a:srgbClr val="59595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fld id="{10F05739-9762-4D5F-BAF0-4C5F04C38F67}" type="datetime1">
              <a:rPr lang="en-US">
                <a:solidFill>
                  <a:srgbClr val="808080">
                    <a:lumMod val="60000"/>
                    <a:lumOff val="40000"/>
                  </a:srgbClr>
                </a:solidFill>
              </a:rPr>
              <a:pPr>
                <a:defRPr/>
              </a:pPr>
              <a:t>7/30/2017</a:t>
            </a:fld>
            <a:endParaRPr lang="en-US" dirty="0">
              <a:solidFill>
                <a:srgbClr val="808080">
                  <a:lumMod val="60000"/>
                  <a:lumOff val="40000"/>
                </a:srgbClr>
              </a:solidFill>
            </a:endParaRPr>
          </a:p>
        </p:txBody>
      </p:sp>
      <p:sp>
        <p:nvSpPr>
          <p:cNvPr id="6" name="Rectangle 6"/>
          <p:cNvSpPr>
            <a:spLocks noGrp="1" noChangeArrowheads="1"/>
          </p:cNvSpPr>
          <p:nvPr>
            <p:ph type="sldNum" sz="quarter" idx="11"/>
          </p:nvPr>
        </p:nvSpPr>
        <p:spPr/>
        <p:txBody>
          <a:bodyPr/>
          <a:lstStyle>
            <a:lvl1pPr>
              <a:defRPr/>
            </a:lvl1pPr>
          </a:lstStyle>
          <a:p>
            <a:pPr>
              <a:defRPr/>
            </a:pPr>
            <a:fld id="{1341C54F-A308-430D-BA82-9C69FADAF6C8}" type="slidenum">
              <a:rPr lang="en-US">
                <a:solidFill>
                  <a:srgbClr val="808080">
                    <a:lumMod val="60000"/>
                    <a:lumOff val="40000"/>
                  </a:srgbClr>
                </a:solidFill>
              </a:rPr>
              <a:pPr>
                <a:defRPr/>
              </a:pPr>
              <a:t>‹#›</a:t>
            </a:fld>
            <a:endParaRPr lang="en-US" dirty="0">
              <a:solidFill>
                <a:srgbClr val="808080">
                  <a:lumMod val="60000"/>
                  <a:lumOff val="40000"/>
                </a:srgbClr>
              </a:solidFill>
            </a:endParaRPr>
          </a:p>
        </p:txBody>
      </p:sp>
    </p:spTree>
    <p:extLst>
      <p:ext uri="{BB962C8B-B14F-4D97-AF65-F5344CB8AC3E}">
        <p14:creationId xmlns:p14="http://schemas.microsoft.com/office/powerpoint/2010/main" val="3183338678"/>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type="objOnly" preserve="1">
  <p:cSld name="Content">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228600" y="533400"/>
            <a:ext cx="8610600" cy="5410200"/>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Rectangle 4"/>
          <p:cNvSpPr>
            <a:spLocks noGrp="1" noChangeArrowheads="1"/>
          </p:cNvSpPr>
          <p:nvPr>
            <p:ph type="dt" sz="half" idx="10"/>
          </p:nvPr>
        </p:nvSpPr>
        <p:spPr/>
        <p:txBody>
          <a:bodyPr/>
          <a:lstStyle>
            <a:lvl1pPr>
              <a:defRPr/>
            </a:lvl1pPr>
          </a:lstStyle>
          <a:p>
            <a:pPr>
              <a:defRPr/>
            </a:pPr>
            <a:fld id="{1B4E27C8-49BB-46C3-9DDC-B0835714D0AB}" type="datetime1">
              <a:rPr lang="en-US">
                <a:solidFill>
                  <a:srgbClr val="808080">
                    <a:lumMod val="60000"/>
                    <a:lumOff val="40000"/>
                  </a:srgbClr>
                </a:solidFill>
              </a:rPr>
              <a:pPr>
                <a:defRPr/>
              </a:pPr>
              <a:t>7/30/2017</a:t>
            </a:fld>
            <a:endParaRPr lang="en-US" dirty="0">
              <a:solidFill>
                <a:srgbClr val="808080">
                  <a:lumMod val="60000"/>
                  <a:lumOff val="40000"/>
                </a:srgbClr>
              </a:solidFill>
            </a:endParaRPr>
          </a:p>
        </p:txBody>
      </p:sp>
      <p:sp>
        <p:nvSpPr>
          <p:cNvPr id="4" name="Rectangle 6"/>
          <p:cNvSpPr>
            <a:spLocks noGrp="1" noChangeArrowheads="1"/>
          </p:cNvSpPr>
          <p:nvPr>
            <p:ph type="sldNum" sz="quarter" idx="11"/>
          </p:nvPr>
        </p:nvSpPr>
        <p:spPr/>
        <p:txBody>
          <a:bodyPr/>
          <a:lstStyle>
            <a:lvl1pPr>
              <a:defRPr/>
            </a:lvl1pPr>
          </a:lstStyle>
          <a:p>
            <a:pPr>
              <a:defRPr/>
            </a:pPr>
            <a:fld id="{7E67AAD2-6A8A-437F-BA97-F3E84AEE5A70}" type="slidenum">
              <a:rPr lang="en-US">
                <a:solidFill>
                  <a:srgbClr val="808080">
                    <a:lumMod val="60000"/>
                    <a:lumOff val="40000"/>
                  </a:srgbClr>
                </a:solidFill>
              </a:rPr>
              <a:pPr>
                <a:defRPr/>
              </a:pPr>
              <a:t>‹#›</a:t>
            </a:fld>
            <a:endParaRPr lang="en-US" dirty="0">
              <a:solidFill>
                <a:srgbClr val="808080">
                  <a:lumMod val="60000"/>
                  <a:lumOff val="40000"/>
                </a:srgbClr>
              </a:solidFill>
            </a:endParaRPr>
          </a:p>
        </p:txBody>
      </p:sp>
    </p:spTree>
    <p:extLst>
      <p:ext uri="{BB962C8B-B14F-4D97-AF65-F5344CB8AC3E}">
        <p14:creationId xmlns:p14="http://schemas.microsoft.com/office/powerpoint/2010/main" val="994286418"/>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r>
              <a:rPr lang="en-US" altLang="ko-KR" dirty="0" smtClean="0"/>
              <a:t>Agenda</a:t>
            </a:r>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7B7462ED-6B83-428F-AFB2-1D6604B560AC}"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8" name="TextBox 7"/>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1714787898"/>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65DD373A-180E-4567-938D-D7218BD32579}"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6" name="TextBox 5"/>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862644844"/>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61360" y="1835823"/>
            <a:ext cx="5549518" cy="1711991"/>
          </a:xfrm>
        </p:spPr>
        <p:txBody>
          <a:bodyPr>
            <a:normAutofit/>
          </a:bodyPr>
          <a:lstStyle>
            <a:lvl1pPr>
              <a:lnSpc>
                <a:spcPts val="3400"/>
              </a:lnSpc>
              <a:defRPr sz="3600" b="1" baseline="0">
                <a:solidFill>
                  <a:schemeClr val="tx1"/>
                </a:solidFill>
              </a:defRPr>
            </a:lvl1pPr>
          </a:lstStyle>
          <a:p>
            <a:r>
              <a:rPr lang="en-US" dirty="0" smtClean="0"/>
              <a:t>Click to edit</a:t>
            </a:r>
            <a:br>
              <a:rPr lang="en-US" dirty="0" smtClean="0"/>
            </a:br>
            <a:r>
              <a:rPr lang="en-US" dirty="0" smtClean="0"/>
              <a:t>Section Title Slide</a:t>
            </a:r>
            <a:endParaRPr lang="en-US" dirty="0"/>
          </a:p>
        </p:txBody>
      </p:sp>
      <p:sp>
        <p:nvSpPr>
          <p:cNvPr id="3" name="Subtitle 2"/>
          <p:cNvSpPr>
            <a:spLocks noGrp="1"/>
          </p:cNvSpPr>
          <p:nvPr>
            <p:ph type="subTitle" idx="1" hasCustomPrompt="1"/>
          </p:nvPr>
        </p:nvSpPr>
        <p:spPr>
          <a:xfrm>
            <a:off x="3261360" y="4028440"/>
            <a:ext cx="5549518" cy="1196416"/>
          </a:xfrm>
          <a:prstGeom prst="rect">
            <a:avLst/>
          </a:prstGeom>
        </p:spPr>
        <p:txBody>
          <a:bodyPr/>
          <a:lstStyle>
            <a:lvl1pPr marL="0" indent="0" algn="ctr">
              <a:lnSpc>
                <a:spcPts val="2800"/>
              </a:lnSpc>
              <a:buNone/>
              <a:defRPr sz="200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Section subtitle style</a:t>
            </a:r>
            <a:endParaRPr lang="en-US" dirty="0"/>
          </a:p>
        </p:txBody>
      </p:sp>
      <p:pic>
        <p:nvPicPr>
          <p:cNvPr id="6" name="Picture 5" descr="icons_only.png"/>
          <p:cNvPicPr>
            <a:picLocks noChangeAspect="1"/>
          </p:cNvPicPr>
          <p:nvPr userDrawn="1"/>
        </p:nvPicPr>
        <p:blipFill>
          <a:blip r:embed="rId2"/>
          <a:stretch>
            <a:fillRect/>
          </a:stretch>
        </p:blipFill>
        <p:spPr>
          <a:xfrm>
            <a:off x="157003" y="704427"/>
            <a:ext cx="4145280" cy="6153573"/>
          </a:xfrm>
          <a:prstGeom prst="rect">
            <a:avLst/>
          </a:prstGeom>
        </p:spPr>
      </p:pic>
      <p:sp>
        <p:nvSpPr>
          <p:cNvPr id="9"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58641E3A-E9E8-49FC-A380-6445E0DF46CC}" type="datetime1">
              <a:rPr lang="en-US" smtClean="0">
                <a:solidFill>
                  <a:srgbClr val="F2F2F2">
                    <a:lumMod val="75000"/>
                  </a:srgbClr>
                </a:solidFill>
              </a:rPr>
              <a:pPr/>
              <a:t>7/30/2017</a:t>
            </a:fld>
            <a:endParaRPr lang="en-US" dirty="0">
              <a:solidFill>
                <a:srgbClr val="F2F2F2">
                  <a:lumMod val="75000"/>
                </a:srgbClr>
              </a:solidFill>
            </a:endParaRPr>
          </a:p>
        </p:txBody>
      </p:sp>
      <p:sp>
        <p:nvSpPr>
          <p:cNvPr id="10"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7" name="TextBox 6"/>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871689911"/>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F37153-0450-4E04-872E-877CBD346A1E}"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1504125462"/>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C636BCAD-123B-4654-A254-C93EE35BD2FA}"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4223291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30143237"/>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99E0FF7-885A-4B8B-94B6-B54289494E50}"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9" name="TextBox 8"/>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2369356673"/>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122D306-C1AD-4D67-8BC1-E5576698E9F7}" type="datetime1">
              <a:rPr lang="en-US" smtClean="0">
                <a:solidFill>
                  <a:srgbClr val="F2F2F2">
                    <a:lumMod val="75000"/>
                  </a:srgbClr>
                </a:solidFill>
              </a:rPr>
              <a:pPr/>
              <a:t>7/30/2017</a:t>
            </a:fld>
            <a:endParaRPr lang="en-US" dirty="0">
              <a:solidFill>
                <a:srgbClr val="F2F2F2">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850878447"/>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1"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822AED9-4E18-47C7-8DB2-9A4593984B99}" type="datetime1">
              <a:rPr lang="en-US" smtClean="0">
                <a:solidFill>
                  <a:srgbClr val="F2F2F2">
                    <a:lumMod val="75000"/>
                  </a:srgbClr>
                </a:solidFill>
              </a:rPr>
              <a:pPr/>
              <a:t>7/30/2017</a:t>
            </a:fld>
            <a:endParaRPr lang="en-US" dirty="0">
              <a:solidFill>
                <a:srgbClr val="F2F2F2">
                  <a:lumMod val="75000"/>
                </a:srgbClr>
              </a:solidFill>
            </a:endParaRPr>
          </a:p>
        </p:txBody>
      </p:sp>
      <p:sp>
        <p:nvSpPr>
          <p:cNvPr id="12"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7" name="TextBox 6"/>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833561928"/>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0"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1665F3E-AFE0-4411-ADE6-5A3A05A913A3}" type="datetime1">
              <a:rPr lang="en-US" smtClean="0">
                <a:solidFill>
                  <a:srgbClr val="F2F2F2">
                    <a:lumMod val="75000"/>
                  </a:srgbClr>
                </a:solidFill>
              </a:rPr>
              <a:pPr/>
              <a:t>7/30/2017</a:t>
            </a:fld>
            <a:endParaRPr lang="en-US" dirty="0">
              <a:solidFill>
                <a:srgbClr val="F2F2F2">
                  <a:lumMod val="75000"/>
                </a:srgbClr>
              </a:solidFill>
            </a:endParaRPr>
          </a:p>
        </p:txBody>
      </p:sp>
      <p:sp>
        <p:nvSpPr>
          <p:cNvPr id="11" name="Slide Number Placeholder 5"/>
          <p:cNvSpPr>
            <a:spLocks noGrp="1"/>
          </p:cNvSpPr>
          <p:nvPr>
            <p:ph type="sldNum" sz="quarter" idx="11"/>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9" name="TextBox 8"/>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1569651926"/>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4617720"/>
            <a:ext cx="7670800" cy="670560"/>
          </a:xfrm>
        </p:spPr>
        <p:txBody>
          <a:bodyPr anchor="ctr"/>
          <a:lstStyle>
            <a:lvl1pPr algn="ctr">
              <a:lnSpc>
                <a:spcPts val="2200"/>
              </a:lnSpc>
              <a:defRPr sz="2000" b="1">
                <a:solidFill>
                  <a:schemeClr val="tx1"/>
                </a:solidFill>
                <a:latin typeface="Arial"/>
                <a:cs typeface="Arial"/>
              </a:defRPr>
            </a:lvl1pPr>
          </a:lstStyle>
          <a:p>
            <a:r>
              <a:rPr lang="en-US" smtClean="0"/>
              <a:t>Click to edit Master title style</a:t>
            </a:r>
            <a:endParaRPr lang="en-US" dirty="0"/>
          </a:p>
        </p:txBody>
      </p:sp>
      <p:sp>
        <p:nvSpPr>
          <p:cNvPr id="3" name="Picture Placeholder 2"/>
          <p:cNvSpPr>
            <a:spLocks noGrp="1"/>
          </p:cNvSpPr>
          <p:nvPr>
            <p:ph type="pic" idx="1" hasCustomPrompt="1"/>
          </p:nvPr>
        </p:nvSpPr>
        <p:spPr>
          <a:xfrm>
            <a:off x="731520" y="479424"/>
            <a:ext cx="7670800" cy="4012389"/>
          </a:xfrm>
        </p:spPr>
        <p:txBody>
          <a:bodyPr>
            <a:normAutofit/>
          </a:bodyPr>
          <a:lstStyle>
            <a:lvl1pPr marL="0" indent="0">
              <a:buNone/>
              <a:defRPr sz="18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to insert picture</a:t>
            </a:r>
            <a:endParaRPr lang="en-US" dirty="0"/>
          </a:p>
        </p:txBody>
      </p:sp>
      <p:sp>
        <p:nvSpPr>
          <p:cNvPr id="4" name="Text Placeholder 3"/>
          <p:cNvSpPr>
            <a:spLocks noGrp="1"/>
          </p:cNvSpPr>
          <p:nvPr>
            <p:ph type="body" sz="half" idx="2"/>
          </p:nvPr>
        </p:nvSpPr>
        <p:spPr>
          <a:xfrm>
            <a:off x="731520" y="5349243"/>
            <a:ext cx="7670800" cy="598036"/>
          </a:xfrm>
        </p:spPr>
        <p:txBody>
          <a:bodyPr/>
          <a:lstStyle>
            <a:lvl1pPr marL="0" indent="0" algn="ctr">
              <a:lnSpc>
                <a:spcPts val="1600"/>
              </a:lnSpc>
              <a:buNone/>
              <a:defRPr sz="1400">
                <a:solidFill>
                  <a:schemeClr val="accent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17839DE0-0AD3-4472-BBE3-CF0BDB9E4370}" type="datetime1">
              <a:rPr lang="en-US" smtClean="0">
                <a:solidFill>
                  <a:srgbClr val="F2F2F2">
                    <a:lumMod val="75000"/>
                  </a:srgbClr>
                </a:solidFill>
              </a:rPr>
              <a:pPr/>
              <a:t>7/30/2017</a:t>
            </a:fld>
            <a:endParaRPr lang="en-US" dirty="0">
              <a:solidFill>
                <a:srgbClr val="F2F2F2">
                  <a:lumMod val="75000"/>
                </a:srgbClr>
              </a:solidFill>
            </a:endParaRPr>
          </a:p>
        </p:txBody>
      </p:sp>
      <p:sp>
        <p:nvSpPr>
          <p:cNvPr id="9"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7" name="TextBox 6"/>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849918021"/>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B834523-37D2-4CE0-A903-38DF234F433C}"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5" name="Picture 4" descr="NSC_NewStyle-teal.png"/>
          <p:cNvPicPr>
            <a:picLocks noChangeAspect="1"/>
          </p:cNvPicPr>
          <p:nvPr userDrawn="1"/>
        </p:nvPicPr>
        <p:blipFill>
          <a:blip r:embed="rId2" cstate="print"/>
          <a:stretch>
            <a:fillRect/>
          </a:stretch>
        </p:blipFill>
        <p:spPr>
          <a:xfrm>
            <a:off x="2667006" y="4521204"/>
            <a:ext cx="3930327" cy="799745"/>
          </a:xfrm>
          <a:prstGeom prst="rect">
            <a:avLst/>
          </a:prstGeom>
          <a:effectLst>
            <a:reflection blurRad="6350" stA="52000" endA="300" endPos="35000" dir="5400000" sy="-100000" algn="bl" rotWithShape="0"/>
          </a:effectLst>
        </p:spPr>
      </p:pic>
      <p:sp>
        <p:nvSpPr>
          <p:cNvPr id="8" name="Rectangle 7"/>
          <p:cNvSpPr/>
          <p:nvPr userDrawn="1"/>
        </p:nvSpPr>
        <p:spPr>
          <a:xfrm>
            <a:off x="284480" y="6224756"/>
            <a:ext cx="2382526" cy="511329"/>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10" name="Text Placeholder 9"/>
          <p:cNvSpPr>
            <a:spLocks noGrp="1"/>
          </p:cNvSpPr>
          <p:nvPr>
            <p:ph type="body" sz="quarter" idx="12" hasCustomPrompt="1"/>
          </p:nvPr>
        </p:nvSpPr>
        <p:spPr>
          <a:xfrm>
            <a:off x="457200" y="2433320"/>
            <a:ext cx="8229600" cy="1345565"/>
          </a:xfrm>
        </p:spPr>
        <p:txBody>
          <a:bodyPr anchor="ctr">
            <a:normAutofit/>
          </a:bodyPr>
          <a:lstStyle>
            <a:lvl1pPr marL="0" indent="0" algn="ctr">
              <a:buNone/>
              <a:defRPr sz="4800" b="1">
                <a:solidFill>
                  <a:srgbClr val="6E2246"/>
                </a:solidFill>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Questions?</a:t>
            </a:r>
          </a:p>
        </p:txBody>
      </p:sp>
      <p:sp>
        <p:nvSpPr>
          <p:cNvPr id="9" name="TextBox 8"/>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2452009289"/>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Title 2 w/ Ic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298D55C-073B-4BB2-8D7D-A76A5DB0B4B8}"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805411807"/>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9487763D-3ED9-4269-B4DD-6E70109C6236}" type="datetime1">
              <a:rPr lang="en-US" smtClean="0">
                <a:solidFill>
                  <a:srgbClr val="FFFFFF">
                    <a:lumMod val="75000"/>
                  </a:srgbClr>
                </a:solidFill>
              </a:rPr>
              <a:pPr/>
              <a:t>7/30/2017</a:t>
            </a:fld>
            <a:endParaRPr lang="en-US" dirty="0">
              <a:solidFill>
                <a:srgbClr val="FFFFFF">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2337479853"/>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r>
              <a:rPr lang="en-US" altLang="ko-KR" dirty="0" smtClean="0"/>
              <a:t>Agenda</a:t>
            </a:r>
            <a:endParaRPr lang="en-US" dirty="0"/>
          </a:p>
        </p:txBody>
      </p:sp>
      <p:sp>
        <p:nvSpPr>
          <p:cNvPr id="3" name="Subtitle 2"/>
          <p:cNvSpPr>
            <a:spLocks noGrp="1"/>
          </p:cNvSpPr>
          <p:nvPr>
            <p:ph type="subTitle" idx="1" hasCustomPrompt="1"/>
          </p:nvPr>
        </p:nvSpPr>
        <p:spPr>
          <a:xfrm>
            <a:off x="685800" y="1597029"/>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6" name="Date Placeholder 3"/>
          <p:cNvSpPr>
            <a:spLocks noGrp="1"/>
          </p:cNvSpPr>
          <p:nvPr>
            <p:ph type="dt" sz="half" idx="2"/>
          </p:nvPr>
        </p:nvSpPr>
        <p:spPr>
          <a:xfrm>
            <a:off x="6956692" y="6224757"/>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7"/>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737992789"/>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9"/>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2" y="6224757"/>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7"/>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52052151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61360" y="1835823"/>
            <a:ext cx="5549518" cy="1711991"/>
          </a:xfrm>
        </p:spPr>
        <p:txBody>
          <a:bodyPr>
            <a:normAutofit/>
          </a:bodyPr>
          <a:lstStyle>
            <a:lvl1pPr>
              <a:lnSpc>
                <a:spcPts val="3400"/>
              </a:lnSpc>
              <a:defRPr sz="3600" b="1" baseline="0">
                <a:solidFill>
                  <a:schemeClr val="tx1"/>
                </a:solidFill>
              </a:defRPr>
            </a:lvl1pPr>
          </a:lstStyle>
          <a:p>
            <a:r>
              <a:rPr lang="en-US" dirty="0" smtClean="0"/>
              <a:t>Click to edit</a:t>
            </a:r>
            <a:br>
              <a:rPr lang="en-US" dirty="0" smtClean="0"/>
            </a:br>
            <a:r>
              <a:rPr lang="en-US" dirty="0" smtClean="0"/>
              <a:t>Section Title Slide</a:t>
            </a:r>
            <a:endParaRPr lang="en-US" dirty="0"/>
          </a:p>
        </p:txBody>
      </p:sp>
      <p:sp>
        <p:nvSpPr>
          <p:cNvPr id="3" name="Subtitle 2"/>
          <p:cNvSpPr>
            <a:spLocks noGrp="1"/>
          </p:cNvSpPr>
          <p:nvPr>
            <p:ph type="subTitle" idx="1" hasCustomPrompt="1"/>
          </p:nvPr>
        </p:nvSpPr>
        <p:spPr>
          <a:xfrm>
            <a:off x="3261360" y="4028440"/>
            <a:ext cx="5549518" cy="1196416"/>
          </a:xfrm>
          <a:prstGeom prst="rect">
            <a:avLst/>
          </a:prstGeom>
        </p:spPr>
        <p:txBody>
          <a:bodyPr/>
          <a:lstStyle>
            <a:lvl1pPr marL="0" indent="0" algn="ctr">
              <a:lnSpc>
                <a:spcPts val="2800"/>
              </a:lnSpc>
              <a:buNone/>
              <a:defRPr sz="200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Section subtitle style</a:t>
            </a:r>
            <a:endParaRPr lang="en-US" dirty="0"/>
          </a:p>
        </p:txBody>
      </p:sp>
      <p:pic>
        <p:nvPicPr>
          <p:cNvPr id="6" name="Picture 5" descr="icons_only.png"/>
          <p:cNvPicPr>
            <a:picLocks noChangeAspect="1"/>
          </p:cNvPicPr>
          <p:nvPr userDrawn="1"/>
        </p:nvPicPr>
        <p:blipFill>
          <a:blip r:embed="rId2"/>
          <a:stretch>
            <a:fillRect/>
          </a:stretch>
        </p:blipFill>
        <p:spPr>
          <a:xfrm>
            <a:off x="157003" y="704427"/>
            <a:ext cx="4145280" cy="6153573"/>
          </a:xfrm>
          <a:prstGeom prst="rect">
            <a:avLst/>
          </a:prstGeom>
        </p:spPr>
      </p:pic>
      <p:sp>
        <p:nvSpPr>
          <p:cNvPr id="9"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10"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208423850"/>
      </p:ext>
    </p:extLst>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Section 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61360" y="1835827"/>
            <a:ext cx="5549518" cy="1711991"/>
          </a:xfrm>
        </p:spPr>
        <p:txBody>
          <a:bodyPr>
            <a:normAutofit/>
          </a:bodyPr>
          <a:lstStyle>
            <a:lvl1pPr>
              <a:lnSpc>
                <a:spcPts val="3400"/>
              </a:lnSpc>
              <a:defRPr sz="3600" b="1" baseline="0">
                <a:solidFill>
                  <a:schemeClr val="tx1"/>
                </a:solidFill>
              </a:defRPr>
            </a:lvl1pPr>
          </a:lstStyle>
          <a:p>
            <a:r>
              <a:rPr lang="en-US" dirty="0" smtClean="0"/>
              <a:t>Click to edit</a:t>
            </a:r>
            <a:br>
              <a:rPr lang="en-US" dirty="0" smtClean="0"/>
            </a:br>
            <a:r>
              <a:rPr lang="en-US" dirty="0" smtClean="0"/>
              <a:t>Section Title Slide</a:t>
            </a:r>
            <a:endParaRPr lang="en-US" dirty="0"/>
          </a:p>
        </p:txBody>
      </p:sp>
      <p:sp>
        <p:nvSpPr>
          <p:cNvPr id="3" name="Subtitle 2"/>
          <p:cNvSpPr>
            <a:spLocks noGrp="1"/>
          </p:cNvSpPr>
          <p:nvPr>
            <p:ph type="subTitle" idx="1" hasCustomPrompt="1"/>
          </p:nvPr>
        </p:nvSpPr>
        <p:spPr>
          <a:xfrm>
            <a:off x="3261360" y="4028440"/>
            <a:ext cx="5549518" cy="1196416"/>
          </a:xfrm>
          <a:prstGeom prst="rect">
            <a:avLst/>
          </a:prstGeom>
        </p:spPr>
        <p:txBody>
          <a:bodyPr/>
          <a:lstStyle>
            <a:lvl1pPr marL="0" indent="0" algn="ctr">
              <a:lnSpc>
                <a:spcPts val="2800"/>
              </a:lnSpc>
              <a:buNone/>
              <a:defRPr sz="200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Section subtitle style</a:t>
            </a:r>
            <a:endParaRPr lang="en-US" dirty="0"/>
          </a:p>
        </p:txBody>
      </p:sp>
      <p:pic>
        <p:nvPicPr>
          <p:cNvPr id="6" name="Picture 5" descr="icons_only.png"/>
          <p:cNvPicPr>
            <a:picLocks noChangeAspect="1"/>
          </p:cNvPicPr>
          <p:nvPr userDrawn="1"/>
        </p:nvPicPr>
        <p:blipFill>
          <a:blip r:embed="rId3"/>
          <a:stretch>
            <a:fillRect/>
          </a:stretch>
        </p:blipFill>
        <p:spPr>
          <a:xfrm>
            <a:off x="157003" y="704429"/>
            <a:ext cx="4145280" cy="6153573"/>
          </a:xfrm>
          <a:prstGeom prst="rect">
            <a:avLst/>
          </a:prstGeom>
        </p:spPr>
      </p:pic>
      <p:sp>
        <p:nvSpPr>
          <p:cNvPr id="9" name="Date Placeholder 3"/>
          <p:cNvSpPr>
            <a:spLocks noGrp="1"/>
          </p:cNvSpPr>
          <p:nvPr>
            <p:ph type="dt" sz="half" idx="2"/>
          </p:nvPr>
        </p:nvSpPr>
        <p:spPr>
          <a:xfrm>
            <a:off x="6956692" y="6224757"/>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10" name="Slide Number Placeholder 5"/>
          <p:cNvSpPr>
            <a:spLocks noGrp="1"/>
          </p:cNvSpPr>
          <p:nvPr>
            <p:ph type="sldNum" sz="quarter" idx="4"/>
          </p:nvPr>
        </p:nvSpPr>
        <p:spPr>
          <a:xfrm>
            <a:off x="8524875" y="6224757"/>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850973889"/>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0939475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7"/>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6" name="Date Placeholder 3"/>
          <p:cNvSpPr>
            <a:spLocks noGrp="1"/>
          </p:cNvSpPr>
          <p:nvPr>
            <p:ph type="dt" sz="half" idx="2"/>
          </p:nvPr>
        </p:nvSpPr>
        <p:spPr>
          <a:xfrm>
            <a:off x="6956692" y="6224757"/>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7"/>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710989683"/>
      </p:ext>
    </p:extLst>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7"/>
            <a:ext cx="8229600" cy="4268787"/>
          </a:xfrm>
        </p:spPr>
        <p:txBody>
          <a:bodyPr/>
          <a:lstStyle>
            <a:lvl1pPr marL="0" indent="0">
              <a:buNone/>
              <a:defRPr/>
            </a:lvl1pPr>
          </a:lstStyle>
          <a:p>
            <a:r>
              <a:rPr lang="en-US" dirty="0" smtClean="0"/>
              <a:t>Click icon to add chart</a:t>
            </a:r>
            <a:endParaRPr lang="en-US" dirty="0"/>
          </a:p>
        </p:txBody>
      </p:sp>
      <p:sp>
        <p:nvSpPr>
          <p:cNvPr id="7" name="Date Placeholder 3"/>
          <p:cNvSpPr>
            <a:spLocks noGrp="1"/>
          </p:cNvSpPr>
          <p:nvPr>
            <p:ph type="dt" sz="half" idx="2"/>
          </p:nvPr>
        </p:nvSpPr>
        <p:spPr>
          <a:xfrm>
            <a:off x="6956692" y="6224757"/>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7"/>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750310304"/>
      </p:ext>
    </p:extLst>
  </p:cSld>
  <p:clrMapOvr>
    <a:masterClrMapping/>
  </p:clrMapOvr>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2" y="6224757"/>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6" name="Slide Number Placeholder 5"/>
          <p:cNvSpPr>
            <a:spLocks noGrp="1"/>
          </p:cNvSpPr>
          <p:nvPr>
            <p:ph type="sldNum" sz="quarter" idx="4"/>
          </p:nvPr>
        </p:nvSpPr>
        <p:spPr>
          <a:xfrm>
            <a:off x="8524875" y="6224757"/>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977874326"/>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8"/>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7"/>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1" name="Date Placeholder 3"/>
          <p:cNvSpPr>
            <a:spLocks noGrp="1"/>
          </p:cNvSpPr>
          <p:nvPr>
            <p:ph type="dt" sz="half" idx="10"/>
          </p:nvPr>
        </p:nvSpPr>
        <p:spPr>
          <a:xfrm>
            <a:off x="6956692" y="6224757"/>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12" name="Slide Number Placeholder 5"/>
          <p:cNvSpPr>
            <a:spLocks noGrp="1"/>
          </p:cNvSpPr>
          <p:nvPr>
            <p:ph type="sldNum" sz="quarter" idx="4"/>
          </p:nvPr>
        </p:nvSpPr>
        <p:spPr>
          <a:xfrm>
            <a:off x="8524875" y="6224757"/>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60234855"/>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8"/>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60"/>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3" y="1593285"/>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67960"/>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0" name="Date Placeholder 3"/>
          <p:cNvSpPr>
            <a:spLocks noGrp="1"/>
          </p:cNvSpPr>
          <p:nvPr>
            <p:ph type="dt" sz="half" idx="10"/>
          </p:nvPr>
        </p:nvSpPr>
        <p:spPr>
          <a:xfrm>
            <a:off x="6956692" y="6224757"/>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11" name="Slide Number Placeholder 5"/>
          <p:cNvSpPr>
            <a:spLocks noGrp="1"/>
          </p:cNvSpPr>
          <p:nvPr>
            <p:ph type="sldNum" sz="quarter" idx="11"/>
          </p:nvPr>
        </p:nvSpPr>
        <p:spPr>
          <a:xfrm>
            <a:off x="8524875" y="6224757"/>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592556236"/>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4617720"/>
            <a:ext cx="7670800" cy="670560"/>
          </a:xfrm>
        </p:spPr>
        <p:txBody>
          <a:bodyPr anchor="ctr"/>
          <a:lstStyle>
            <a:lvl1pPr algn="ctr">
              <a:lnSpc>
                <a:spcPts val="2200"/>
              </a:lnSpc>
              <a:defRPr sz="2000" b="1">
                <a:solidFill>
                  <a:schemeClr val="tx1"/>
                </a:solidFill>
                <a:latin typeface="Arial"/>
                <a:cs typeface="Arial"/>
              </a:defRPr>
            </a:lvl1pPr>
          </a:lstStyle>
          <a:p>
            <a:r>
              <a:rPr lang="en-US" smtClean="0"/>
              <a:t>Click to edit Master title style</a:t>
            </a:r>
            <a:endParaRPr lang="en-US" dirty="0"/>
          </a:p>
        </p:txBody>
      </p:sp>
      <p:sp>
        <p:nvSpPr>
          <p:cNvPr id="3" name="Picture Placeholder 2"/>
          <p:cNvSpPr>
            <a:spLocks noGrp="1"/>
          </p:cNvSpPr>
          <p:nvPr>
            <p:ph type="pic" idx="1" hasCustomPrompt="1"/>
          </p:nvPr>
        </p:nvSpPr>
        <p:spPr>
          <a:xfrm>
            <a:off x="731520" y="479428"/>
            <a:ext cx="7670800" cy="4012389"/>
          </a:xfrm>
        </p:spPr>
        <p:txBody>
          <a:bodyPr>
            <a:normAutofit/>
          </a:bodyPr>
          <a:lstStyle>
            <a:lvl1pPr marL="0" indent="0">
              <a:buNone/>
              <a:defRPr sz="18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to insert picture</a:t>
            </a:r>
            <a:endParaRPr lang="en-US" dirty="0"/>
          </a:p>
        </p:txBody>
      </p:sp>
      <p:sp>
        <p:nvSpPr>
          <p:cNvPr id="4" name="Text Placeholder 3"/>
          <p:cNvSpPr>
            <a:spLocks noGrp="1"/>
          </p:cNvSpPr>
          <p:nvPr>
            <p:ph type="body" sz="half" idx="2"/>
          </p:nvPr>
        </p:nvSpPr>
        <p:spPr>
          <a:xfrm>
            <a:off x="731520" y="5349243"/>
            <a:ext cx="7670800" cy="598036"/>
          </a:xfrm>
        </p:spPr>
        <p:txBody>
          <a:bodyPr/>
          <a:lstStyle>
            <a:lvl1pPr marL="0" indent="0" algn="ctr">
              <a:lnSpc>
                <a:spcPts val="1600"/>
              </a:lnSpc>
              <a:buNone/>
              <a:defRPr sz="1400">
                <a:solidFill>
                  <a:schemeClr val="accent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6956692" y="6224757"/>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9" name="Slide Number Placeholder 5"/>
          <p:cNvSpPr>
            <a:spLocks noGrp="1"/>
          </p:cNvSpPr>
          <p:nvPr>
            <p:ph type="sldNum" sz="quarter" idx="4"/>
          </p:nvPr>
        </p:nvSpPr>
        <p:spPr>
          <a:xfrm>
            <a:off x="8524875" y="6224757"/>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16227626"/>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5" name="Picture 4" descr="NSC_NewStyle-teal.png"/>
          <p:cNvPicPr>
            <a:picLocks noChangeAspect="1"/>
          </p:cNvPicPr>
          <p:nvPr userDrawn="1"/>
        </p:nvPicPr>
        <p:blipFill>
          <a:blip r:embed="rId2" cstate="print"/>
          <a:stretch>
            <a:fillRect/>
          </a:stretch>
        </p:blipFill>
        <p:spPr>
          <a:xfrm>
            <a:off x="2667008" y="4521208"/>
            <a:ext cx="3930327" cy="799745"/>
          </a:xfrm>
          <a:prstGeom prst="rect">
            <a:avLst/>
          </a:prstGeom>
          <a:effectLst>
            <a:reflection blurRad="6350" stA="52000" endA="300" endPos="35000" dir="5400000" sy="-100000" algn="bl" rotWithShape="0"/>
          </a:effectLst>
        </p:spPr>
      </p:pic>
      <p:sp>
        <p:nvSpPr>
          <p:cNvPr id="8" name="Rectangle 7"/>
          <p:cNvSpPr/>
          <p:nvPr userDrawn="1"/>
        </p:nvSpPr>
        <p:spPr>
          <a:xfrm>
            <a:off x="284481" y="6224760"/>
            <a:ext cx="2382526" cy="511329"/>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10" name="Text Placeholder 9"/>
          <p:cNvSpPr>
            <a:spLocks noGrp="1"/>
          </p:cNvSpPr>
          <p:nvPr>
            <p:ph type="body" sz="quarter" idx="12" hasCustomPrompt="1"/>
          </p:nvPr>
        </p:nvSpPr>
        <p:spPr>
          <a:xfrm>
            <a:off x="457200" y="2433324"/>
            <a:ext cx="8229600" cy="1345565"/>
          </a:xfrm>
        </p:spPr>
        <p:txBody>
          <a:bodyPr anchor="ctr">
            <a:normAutofit/>
          </a:bodyPr>
          <a:lstStyle>
            <a:lvl1pPr marL="0" indent="0" algn="ctr">
              <a:buNone/>
              <a:defRPr sz="4800" b="1">
                <a:solidFill>
                  <a:srgbClr val="6E2246"/>
                </a:solidFill>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Questions?</a:t>
            </a:r>
          </a:p>
        </p:txBody>
      </p:sp>
    </p:spTree>
    <p:extLst>
      <p:ext uri="{BB962C8B-B14F-4D97-AF65-F5344CB8AC3E}">
        <p14:creationId xmlns:p14="http://schemas.microsoft.com/office/powerpoint/2010/main" val="1804464833"/>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Title 2 w/ Ic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102016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65DD373A-180E-4567-938D-D7218BD32579}" type="datetime1">
              <a:rPr lang="en-US" smtClean="0"/>
              <a:t>7/30/2017</a:t>
            </a:fld>
            <a:endParaRPr lang="en-US" dirty="0"/>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pPr/>
              <a:t>‹#›</a:t>
            </a:fld>
            <a:endParaRPr lang="en-US" dirty="0"/>
          </a:p>
        </p:txBody>
      </p:sp>
      <p:sp>
        <p:nvSpPr>
          <p:cNvPr id="6" name="TextBox 5"/>
          <p:cNvSpPr txBox="1"/>
          <p:nvPr userDrawn="1"/>
        </p:nvSpPr>
        <p:spPr>
          <a:xfrm>
            <a:off x="3661157" y="6516146"/>
            <a:ext cx="1848776"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smtClean="0">
                <a:ln>
                  <a:noFill/>
                </a:ln>
                <a:solidFill>
                  <a:srgbClr val="F2F2F2"/>
                </a:solidFill>
                <a:effectLst/>
                <a:uLnTx/>
                <a:uFillTx/>
                <a:latin typeface="Arial"/>
                <a:cs typeface="Arial"/>
              </a:rPr>
              <a:t>CONFIDENTIAL AND PROPRIETARY</a:t>
            </a:r>
            <a:endParaRPr kumimoji="0" lang="en-US" sz="700" b="0" i="0" u="none" strike="noStrike" kern="0" cap="none" spc="0" normalizeH="0" baseline="0" noProof="0" dirty="0">
              <a:ln>
                <a:noFill/>
              </a:ln>
              <a:solidFill>
                <a:sysClr val="window" lastClr="FFFFFF"/>
              </a:solidFill>
              <a:effectLst/>
              <a:uLnTx/>
              <a:uFillTx/>
              <a:latin typeface="Arial"/>
              <a:cs typeface="Arial"/>
            </a:endParaRP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693416046"/>
      </p:ext>
    </p:extLst>
  </p:cSld>
  <p:clrMapOvr>
    <a:masterClrMapping/>
  </p:clrMapOvr>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3294B22-63A8-4D79-9C5F-81B05B96E668}" type="datetimeFigureOut">
              <a:rPr lang="en-US" smtClean="0">
                <a:solidFill>
                  <a:prstClr val="black">
                    <a:tint val="75000"/>
                  </a:prstClr>
                </a:solidFill>
              </a:rPr>
              <a:pPr/>
              <a:t>7/30/2017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B3522A2-7D7E-4141-AFEA-08C694D3520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3025657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3294B22-63A8-4D79-9C5F-81B05B96E668}" type="datetimeFigureOut">
              <a:rPr lang="en-US" smtClean="0">
                <a:solidFill>
                  <a:prstClr val="black">
                    <a:tint val="75000"/>
                  </a:prstClr>
                </a:solidFill>
              </a:rPr>
              <a:pPr/>
              <a:t>7/30/2017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B3522A2-7D7E-4141-AFEA-08C694D3520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7300836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294B22-63A8-4D79-9C5F-81B05B96E668}" type="datetimeFigureOut">
              <a:rPr lang="en-US" smtClean="0">
                <a:solidFill>
                  <a:prstClr val="black">
                    <a:tint val="75000"/>
                  </a:prstClr>
                </a:solidFill>
              </a:rPr>
              <a:pPr/>
              <a:t>7/30/2017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B3522A2-7D7E-4141-AFEA-08C694D3520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8675998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3294B22-63A8-4D79-9C5F-81B05B96E668}" type="datetimeFigureOut">
              <a:rPr lang="en-US" smtClean="0">
                <a:solidFill>
                  <a:prstClr val="black">
                    <a:tint val="75000"/>
                  </a:prstClr>
                </a:solidFill>
              </a:rPr>
              <a:pPr/>
              <a:t>7/30/2017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B3522A2-7D7E-4141-AFEA-08C694D3520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4517188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3294B22-63A8-4D79-9C5F-81B05B96E668}" type="datetimeFigureOut">
              <a:rPr lang="en-US" smtClean="0">
                <a:solidFill>
                  <a:prstClr val="black">
                    <a:tint val="75000"/>
                  </a:prstClr>
                </a:solidFill>
              </a:rPr>
              <a:pPr/>
              <a:t>7/30/2017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B3522A2-7D7E-4141-AFEA-08C694D3520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6172246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3294B22-63A8-4D79-9C5F-81B05B96E668}" type="datetimeFigureOut">
              <a:rPr lang="en-US" smtClean="0">
                <a:solidFill>
                  <a:prstClr val="black">
                    <a:tint val="75000"/>
                  </a:prstClr>
                </a:solidFill>
              </a:rPr>
              <a:pPr/>
              <a:t>7/30/2017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B3522A2-7D7E-4141-AFEA-08C694D3520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6051491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294B22-63A8-4D79-9C5F-81B05B96E668}" type="datetimeFigureOut">
              <a:rPr lang="en-US" smtClean="0">
                <a:solidFill>
                  <a:prstClr val="black">
                    <a:tint val="75000"/>
                  </a:prstClr>
                </a:solidFill>
              </a:rPr>
              <a:pPr/>
              <a:t>7/30/2017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B3522A2-7D7E-4141-AFEA-08C694D3520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5343950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294B22-63A8-4D79-9C5F-81B05B96E668}" type="datetimeFigureOut">
              <a:rPr lang="en-US" smtClean="0">
                <a:solidFill>
                  <a:prstClr val="black">
                    <a:tint val="75000"/>
                  </a:prstClr>
                </a:solidFill>
              </a:rPr>
              <a:pPr/>
              <a:t>7/30/2017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B3522A2-7D7E-4141-AFEA-08C694D3520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078372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294B22-63A8-4D79-9C5F-81B05B96E668}" type="datetimeFigureOut">
              <a:rPr lang="en-US" smtClean="0">
                <a:solidFill>
                  <a:prstClr val="black">
                    <a:tint val="75000"/>
                  </a:prstClr>
                </a:solidFill>
              </a:rPr>
              <a:pPr/>
              <a:t>7/30/2017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B3522A2-7D7E-4141-AFEA-08C694D3520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2839460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3294B22-63A8-4D79-9C5F-81B05B96E668}" type="datetimeFigureOut">
              <a:rPr lang="en-US" smtClean="0">
                <a:solidFill>
                  <a:prstClr val="black">
                    <a:tint val="75000"/>
                  </a:prstClr>
                </a:solidFill>
              </a:rPr>
              <a:pPr/>
              <a:t>7/30/2017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B3522A2-7D7E-4141-AFEA-08C694D3520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559579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10069468"/>
      </p:ext>
    </p:extLst>
  </p:cSld>
  <p:clrMapOvr>
    <a:masterClrMapping/>
  </p:clrMapOvr>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3294B22-63A8-4D79-9C5F-81B05B96E668}" type="datetimeFigureOut">
              <a:rPr lang="en-US" smtClean="0">
                <a:solidFill>
                  <a:prstClr val="black">
                    <a:tint val="75000"/>
                  </a:prstClr>
                </a:solidFill>
              </a:rPr>
              <a:pPr/>
              <a:t>7/30/2017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B3522A2-7D7E-4141-AFEA-08C694D3520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9382459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r>
              <a:rPr lang="en-US" altLang="ko-KR" dirty="0" smtClean="0"/>
              <a:t>Agenda</a:t>
            </a:r>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Tree>
    <p:extLst>
      <p:ext uri="{BB962C8B-B14F-4D97-AF65-F5344CB8AC3E}">
        <p14:creationId xmlns:p14="http://schemas.microsoft.com/office/powerpoint/2010/main" val="598097087"/>
      </p:ext>
    </p:extLst>
  </p:cSld>
  <p:clrMapOvr>
    <a:masterClrMapping/>
  </p:clrMapOvr>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Tree>
    <p:extLst>
      <p:ext uri="{BB962C8B-B14F-4D97-AF65-F5344CB8AC3E}">
        <p14:creationId xmlns:p14="http://schemas.microsoft.com/office/powerpoint/2010/main" val="1115625183"/>
      </p:ext>
    </p:extLst>
  </p:cSld>
  <p:clrMapOvr>
    <a:masterClrMapping/>
  </p:clrMapOvr>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Section 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61360" y="1835823"/>
            <a:ext cx="5549518" cy="1711991"/>
          </a:xfrm>
        </p:spPr>
        <p:txBody>
          <a:bodyPr>
            <a:normAutofit/>
          </a:bodyPr>
          <a:lstStyle>
            <a:lvl1pPr>
              <a:lnSpc>
                <a:spcPts val="3400"/>
              </a:lnSpc>
              <a:defRPr sz="3600" b="1" baseline="0">
                <a:solidFill>
                  <a:schemeClr val="tx1"/>
                </a:solidFill>
              </a:defRPr>
            </a:lvl1pPr>
          </a:lstStyle>
          <a:p>
            <a:r>
              <a:rPr lang="en-US" dirty="0" smtClean="0"/>
              <a:t>Click to edit</a:t>
            </a:r>
            <a:br>
              <a:rPr lang="en-US" dirty="0" smtClean="0"/>
            </a:br>
            <a:r>
              <a:rPr lang="en-US" dirty="0" smtClean="0"/>
              <a:t>Section Title Slide</a:t>
            </a:r>
            <a:endParaRPr lang="en-US" dirty="0"/>
          </a:p>
        </p:txBody>
      </p:sp>
      <p:sp>
        <p:nvSpPr>
          <p:cNvPr id="3" name="Subtitle 2"/>
          <p:cNvSpPr>
            <a:spLocks noGrp="1"/>
          </p:cNvSpPr>
          <p:nvPr>
            <p:ph type="subTitle" idx="1" hasCustomPrompt="1"/>
          </p:nvPr>
        </p:nvSpPr>
        <p:spPr>
          <a:xfrm>
            <a:off x="3261360" y="4028440"/>
            <a:ext cx="5549518" cy="1196416"/>
          </a:xfrm>
          <a:prstGeom prst="rect">
            <a:avLst/>
          </a:prstGeom>
        </p:spPr>
        <p:txBody>
          <a:bodyPr/>
          <a:lstStyle>
            <a:lvl1pPr marL="0" indent="0" algn="ctr">
              <a:lnSpc>
                <a:spcPts val="2800"/>
              </a:lnSpc>
              <a:buNone/>
              <a:defRPr sz="200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Section subtitle style</a:t>
            </a:r>
            <a:endParaRPr lang="en-US" dirty="0"/>
          </a:p>
        </p:txBody>
      </p:sp>
      <p:pic>
        <p:nvPicPr>
          <p:cNvPr id="6" name="Picture 5" descr="icons_only.png"/>
          <p:cNvPicPr>
            <a:picLocks noChangeAspect="1"/>
          </p:cNvPicPr>
          <p:nvPr userDrawn="1"/>
        </p:nvPicPr>
        <p:blipFill>
          <a:blip r:embed="rId3"/>
          <a:stretch>
            <a:fillRect/>
          </a:stretch>
        </p:blipFill>
        <p:spPr>
          <a:xfrm>
            <a:off x="157003" y="704427"/>
            <a:ext cx="4145280" cy="6153573"/>
          </a:xfrm>
          <a:prstGeom prst="rect">
            <a:avLst/>
          </a:prstGeom>
        </p:spPr>
      </p:pic>
    </p:spTree>
    <p:extLst>
      <p:ext uri="{BB962C8B-B14F-4D97-AF65-F5344CB8AC3E}">
        <p14:creationId xmlns:p14="http://schemas.microsoft.com/office/powerpoint/2010/main" val="1678644375"/>
      </p:ext>
    </p:extLst>
  </p:cSld>
  <p:clrMapOvr>
    <a:masterClrMapping/>
  </p:clrMapOvr>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7120516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Tree>
    <p:extLst>
      <p:ext uri="{BB962C8B-B14F-4D97-AF65-F5344CB8AC3E}">
        <p14:creationId xmlns:p14="http://schemas.microsoft.com/office/powerpoint/2010/main" val="1089755566"/>
      </p:ext>
    </p:extLst>
  </p:cSld>
  <p:clrMapOvr>
    <a:masterClrMapping/>
  </p:clrMapOvr>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Tree>
    <p:extLst>
      <p:ext uri="{BB962C8B-B14F-4D97-AF65-F5344CB8AC3E}">
        <p14:creationId xmlns:p14="http://schemas.microsoft.com/office/powerpoint/2010/main" val="2743572270"/>
      </p:ext>
    </p:extLst>
  </p:cSld>
  <p:clrMapOvr>
    <a:masterClrMapping/>
  </p:clrMapOvr>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200628"/>
      </p:ext>
    </p:extLst>
  </p:cSld>
  <p:clrMapOvr>
    <a:masterClrMapping/>
  </p:clrMapOvr>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Tree>
    <p:extLst>
      <p:ext uri="{BB962C8B-B14F-4D97-AF65-F5344CB8AC3E}">
        <p14:creationId xmlns:p14="http://schemas.microsoft.com/office/powerpoint/2010/main" val="2787396111"/>
      </p:ext>
    </p:extLst>
  </p:cSld>
  <p:clrMapOvr>
    <a:masterClrMapping/>
  </p:clrMapOvr>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Tree>
    <p:extLst>
      <p:ext uri="{BB962C8B-B14F-4D97-AF65-F5344CB8AC3E}">
        <p14:creationId xmlns:p14="http://schemas.microsoft.com/office/powerpoint/2010/main" val="281157291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551868574"/>
      </p:ext>
    </p:extLst>
  </p:cSld>
  <p:clrMapOvr>
    <a:masterClrMapping/>
  </p:clrMapOvr>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4617720"/>
            <a:ext cx="7670800" cy="670560"/>
          </a:xfrm>
        </p:spPr>
        <p:txBody>
          <a:bodyPr anchor="ctr"/>
          <a:lstStyle>
            <a:lvl1pPr algn="ctr">
              <a:lnSpc>
                <a:spcPts val="2200"/>
              </a:lnSpc>
              <a:defRPr sz="2000" b="1">
                <a:solidFill>
                  <a:schemeClr val="tx1"/>
                </a:solidFill>
                <a:latin typeface="Arial"/>
                <a:cs typeface="Arial"/>
              </a:defRPr>
            </a:lvl1pPr>
          </a:lstStyle>
          <a:p>
            <a:r>
              <a:rPr lang="en-US" smtClean="0"/>
              <a:t>Click to edit Master title style</a:t>
            </a:r>
            <a:endParaRPr lang="en-US" dirty="0"/>
          </a:p>
        </p:txBody>
      </p:sp>
      <p:sp>
        <p:nvSpPr>
          <p:cNvPr id="3" name="Picture Placeholder 2"/>
          <p:cNvSpPr>
            <a:spLocks noGrp="1"/>
          </p:cNvSpPr>
          <p:nvPr>
            <p:ph type="pic" idx="1" hasCustomPrompt="1"/>
          </p:nvPr>
        </p:nvSpPr>
        <p:spPr>
          <a:xfrm>
            <a:off x="731520" y="479424"/>
            <a:ext cx="7670800" cy="4012389"/>
          </a:xfrm>
        </p:spPr>
        <p:txBody>
          <a:bodyPr>
            <a:normAutofit/>
          </a:bodyPr>
          <a:lstStyle>
            <a:lvl1pPr marL="0" indent="0">
              <a:buNone/>
              <a:defRPr sz="18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to insert picture</a:t>
            </a:r>
            <a:endParaRPr lang="en-US" dirty="0"/>
          </a:p>
        </p:txBody>
      </p:sp>
      <p:sp>
        <p:nvSpPr>
          <p:cNvPr id="4" name="Text Placeholder 3"/>
          <p:cNvSpPr>
            <a:spLocks noGrp="1"/>
          </p:cNvSpPr>
          <p:nvPr>
            <p:ph type="body" sz="half" idx="2"/>
          </p:nvPr>
        </p:nvSpPr>
        <p:spPr>
          <a:xfrm>
            <a:off x="731520" y="5349243"/>
            <a:ext cx="7670800" cy="598036"/>
          </a:xfrm>
        </p:spPr>
        <p:txBody>
          <a:bodyPr/>
          <a:lstStyle>
            <a:lvl1pPr marL="0" indent="0" algn="ctr">
              <a:lnSpc>
                <a:spcPts val="1600"/>
              </a:lnSpc>
              <a:buNone/>
              <a:defRPr sz="1400">
                <a:solidFill>
                  <a:schemeClr val="accent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42196842"/>
      </p:ext>
    </p:extLst>
  </p:cSld>
  <p:clrMapOvr>
    <a:masterClrMapping/>
  </p:clrMapOvr>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pic>
        <p:nvPicPr>
          <p:cNvPr id="5" name="Picture 4" descr="NSC_NewStyle-teal.png"/>
          <p:cNvPicPr>
            <a:picLocks noChangeAspect="1"/>
          </p:cNvPicPr>
          <p:nvPr userDrawn="1"/>
        </p:nvPicPr>
        <p:blipFill>
          <a:blip r:embed="rId2" cstate="print"/>
          <a:stretch>
            <a:fillRect/>
          </a:stretch>
        </p:blipFill>
        <p:spPr>
          <a:xfrm>
            <a:off x="2667006" y="4521204"/>
            <a:ext cx="3930327" cy="799745"/>
          </a:xfrm>
          <a:prstGeom prst="rect">
            <a:avLst/>
          </a:prstGeom>
          <a:effectLst>
            <a:reflection blurRad="6350" stA="52000" endA="300" endPos="35000" dir="5400000" sy="-100000" algn="bl" rotWithShape="0"/>
          </a:effectLst>
        </p:spPr>
      </p:pic>
      <p:sp>
        <p:nvSpPr>
          <p:cNvPr id="8" name="Rectangle 7"/>
          <p:cNvSpPr/>
          <p:nvPr userDrawn="1"/>
        </p:nvSpPr>
        <p:spPr>
          <a:xfrm>
            <a:off x="284480" y="6224756"/>
            <a:ext cx="2382526" cy="511329"/>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10" name="Text Placeholder 9"/>
          <p:cNvSpPr>
            <a:spLocks noGrp="1"/>
          </p:cNvSpPr>
          <p:nvPr>
            <p:ph type="body" sz="quarter" idx="12" hasCustomPrompt="1"/>
          </p:nvPr>
        </p:nvSpPr>
        <p:spPr>
          <a:xfrm>
            <a:off x="457200" y="2433320"/>
            <a:ext cx="8229600" cy="1345565"/>
          </a:xfrm>
        </p:spPr>
        <p:txBody>
          <a:bodyPr anchor="ctr">
            <a:normAutofit/>
          </a:bodyPr>
          <a:lstStyle>
            <a:lvl1pPr marL="0" indent="0" algn="ctr">
              <a:buNone/>
              <a:defRPr sz="4800" b="1">
                <a:solidFill>
                  <a:srgbClr val="6E2246"/>
                </a:solidFill>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Questions?</a:t>
            </a:r>
          </a:p>
        </p:txBody>
      </p:sp>
    </p:spTree>
    <p:extLst>
      <p:ext uri="{BB962C8B-B14F-4D97-AF65-F5344CB8AC3E}">
        <p14:creationId xmlns:p14="http://schemas.microsoft.com/office/powerpoint/2010/main" val="1240006585"/>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Title 2 w/ 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980185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Slide w/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1300" y="1684484"/>
            <a:ext cx="6119578" cy="1952801"/>
          </a:xfrm>
        </p:spPr>
        <p:txBody>
          <a:bodyPr>
            <a:normAutofit/>
          </a:bodyPr>
          <a:lstStyle>
            <a:lvl1pPr>
              <a:lnSpc>
                <a:spcPts val="3700"/>
              </a:lnSpc>
              <a:defRPr sz="3600" b="1"/>
            </a:lvl1pPr>
          </a:lstStyle>
          <a:p>
            <a:r>
              <a:rPr lang="en-US" dirty="0" smtClean="0"/>
              <a:t>Click to edit</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2691299" y="3815080"/>
            <a:ext cx="6119578" cy="955040"/>
          </a:xfrm>
          <a:prstGeom prst="rect">
            <a:avLst/>
          </a:prstGeom>
        </p:spPr>
        <p:txBody>
          <a:bodyPr/>
          <a:lstStyle>
            <a:lvl1pPr marL="0" indent="0" algn="ctr">
              <a:lnSpc>
                <a:spcPts val="2800"/>
              </a:lnSpc>
              <a:buNone/>
              <a:defRPr sz="2600">
                <a:solidFill>
                  <a:srgbClr val="053043"/>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11"/>
          <p:cNvSpPr>
            <a:spLocks noGrp="1"/>
          </p:cNvSpPr>
          <p:nvPr>
            <p:ph type="body" sz="quarter" idx="10" hasCustomPrompt="1"/>
          </p:nvPr>
        </p:nvSpPr>
        <p:spPr>
          <a:xfrm>
            <a:off x="0" y="5140325"/>
            <a:ext cx="9144000" cy="711200"/>
          </a:xfrm>
          <a:prstGeom prst="rect">
            <a:avLst/>
          </a:prstGeom>
        </p:spPr>
        <p:txBody>
          <a:bodyPr anchor="ctr"/>
          <a:lstStyle>
            <a:lvl1pPr marL="0" indent="0" algn="ctr">
              <a:buNone/>
              <a:defRPr sz="2000" baseline="0">
                <a:solidFill>
                  <a:schemeClr val="bg1">
                    <a:lumMod val="50000"/>
                  </a:schemeClr>
                </a:solidFill>
                <a:latin typeface="Arial" pitchFamily="34" charset="0"/>
                <a:cs typeface="Arial" pitchFamily="34" charset="0"/>
              </a:defRPr>
            </a:lvl1pPr>
            <a:lvl2pPr marL="457200" indent="0" algn="ctr">
              <a:buNone/>
              <a:defRPr sz="2000">
                <a:solidFill>
                  <a:schemeClr val="bg1">
                    <a:lumMod val="95000"/>
                  </a:schemeClr>
                </a:solidFill>
                <a:latin typeface="Arial" pitchFamily="34" charset="0"/>
                <a:cs typeface="Arial" pitchFamily="34" charset="0"/>
              </a:defRPr>
            </a:lvl2pPr>
            <a:lvl3pPr marL="914400" indent="0" algn="ctr">
              <a:buNone/>
              <a:defRPr sz="2000">
                <a:solidFill>
                  <a:schemeClr val="bg1">
                    <a:lumMod val="95000"/>
                  </a:schemeClr>
                </a:solidFill>
                <a:latin typeface="Arial" pitchFamily="34" charset="0"/>
                <a:cs typeface="Arial" pitchFamily="34" charset="0"/>
              </a:defRPr>
            </a:lvl3pPr>
            <a:lvl4pPr marL="1371600" indent="0" algn="ctr">
              <a:buNone/>
              <a:defRPr sz="2000">
                <a:solidFill>
                  <a:schemeClr val="bg1">
                    <a:lumMod val="95000"/>
                  </a:schemeClr>
                </a:solidFill>
                <a:latin typeface="Arial" pitchFamily="34" charset="0"/>
                <a:cs typeface="Arial" pitchFamily="34" charset="0"/>
              </a:defRPr>
            </a:lvl4pPr>
            <a:lvl5pPr marL="1828800" indent="0" algn="ctr">
              <a:buNone/>
              <a:defRPr sz="2000">
                <a:solidFill>
                  <a:schemeClr val="bg1">
                    <a:lumMod val="95000"/>
                  </a:schemeClr>
                </a:solidFill>
                <a:latin typeface="Arial" pitchFamily="34" charset="0"/>
                <a:cs typeface="Arial" pitchFamily="34" charset="0"/>
              </a:defRPr>
            </a:lvl5pPr>
          </a:lstStyle>
          <a:p>
            <a:pPr lvl="0"/>
            <a:r>
              <a:rPr lang="en-US" dirty="0" smtClean="0"/>
              <a:t>Presenter Name, Title</a:t>
            </a:r>
          </a:p>
        </p:txBody>
      </p:sp>
      <p:sp>
        <p:nvSpPr>
          <p:cNvPr id="9"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10"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cxnSp>
        <p:nvCxnSpPr>
          <p:cNvPr id="7" name="Straight Connector 6"/>
          <p:cNvCxnSpPr/>
          <p:nvPr userDrawn="1"/>
        </p:nvCxnSpPr>
        <p:spPr>
          <a:xfrm>
            <a:off x="2691299" y="4945811"/>
            <a:ext cx="6119580"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947567361"/>
      </p:ext>
    </p:extLst>
  </p:cSld>
  <p:clrMapOvr>
    <a:masterClrMapping/>
  </p:clrMapOvr>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79425"/>
            <a:ext cx="7772400" cy="939800"/>
          </a:xfrm>
        </p:spPr>
        <p:txBody>
          <a:bodyPr>
            <a:normAutofit/>
          </a:bodyPr>
          <a:lstStyle>
            <a:lvl1pPr>
              <a:lnSpc>
                <a:spcPts val="2251"/>
              </a:lnSpc>
              <a:defRPr sz="2251">
                <a:solidFill>
                  <a:srgbClr val="053043"/>
                </a:solidFill>
                <a:latin typeface="Arial"/>
                <a:cs typeface="Arial"/>
              </a:defRPr>
            </a:lvl1pPr>
          </a:lstStyle>
          <a:p>
            <a:r>
              <a:rPr lang="en-US" altLang="ko-KR" dirty="0" smtClean="0"/>
              <a:t>Agenda</a:t>
            </a:r>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342883" marR="0" indent="-342883" algn="l" defTabSz="342883" rtl="0" eaLnBrk="1" fontAlgn="auto" latinLnBrk="0" hangingPunct="1">
              <a:lnSpc>
                <a:spcPts val="1951"/>
              </a:lnSpc>
              <a:spcBef>
                <a:spcPts val="451"/>
              </a:spcBef>
              <a:spcAft>
                <a:spcPts val="900"/>
              </a:spcAft>
              <a:buClr>
                <a:srgbClr val="6E2145"/>
              </a:buClr>
              <a:buSzTx/>
              <a:buFont typeface="Arial"/>
              <a:buChar char="•"/>
              <a:tabLst/>
              <a:defRPr sz="1800" baseline="0">
                <a:solidFill>
                  <a:schemeClr val="bg1">
                    <a:lumMod val="25000"/>
                  </a:schemeClr>
                </a:solidFill>
                <a:latin typeface="Arial"/>
                <a:cs typeface="Arial"/>
              </a:defRPr>
            </a:lvl1pPr>
            <a:lvl2pPr marL="342883" indent="0" algn="ctr">
              <a:buNone/>
              <a:defRPr>
                <a:solidFill>
                  <a:schemeClr val="tx1">
                    <a:tint val="75000"/>
                  </a:schemeClr>
                </a:solidFill>
              </a:defRPr>
            </a:lvl2pPr>
            <a:lvl3pPr marL="685766"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4" indent="0" algn="ctr">
              <a:buNone/>
              <a:defRPr>
                <a:solidFill>
                  <a:schemeClr val="tx1">
                    <a:tint val="75000"/>
                  </a:schemeClr>
                </a:solidFill>
              </a:defRPr>
            </a:lvl6pPr>
            <a:lvl7pPr marL="2057297" indent="0" algn="ctr">
              <a:buNone/>
              <a:defRPr>
                <a:solidFill>
                  <a:schemeClr val="tx1">
                    <a:tint val="75000"/>
                  </a:schemeClr>
                </a:solidFill>
              </a:defRPr>
            </a:lvl7pPr>
            <a:lvl8pPr marL="2400180" indent="0" algn="ctr">
              <a:buNone/>
              <a:defRPr>
                <a:solidFill>
                  <a:schemeClr val="tx1">
                    <a:tint val="75000"/>
                  </a:schemeClr>
                </a:solidFill>
              </a:defRPr>
            </a:lvl8pPr>
            <a:lvl9pPr marL="2743063" indent="0" algn="ctr">
              <a:buNone/>
              <a:defRPr>
                <a:solidFill>
                  <a:schemeClr val="tx1">
                    <a:tint val="75000"/>
                  </a:schemeClr>
                </a:solidFill>
              </a:defRPr>
            </a:lvl9pPr>
          </a:lstStyle>
          <a:p>
            <a:pPr marL="257162" marR="0" lvl="0" indent="-257162" algn="l" defTabSz="342883" rtl="0" eaLnBrk="1" fontAlgn="auto" latinLnBrk="0" hangingPunct="1">
              <a:lnSpc>
                <a:spcPts val="1951"/>
              </a:lnSpc>
              <a:spcBef>
                <a:spcPts val="451"/>
              </a:spcBef>
              <a:spcAft>
                <a:spcPts val="900"/>
              </a:spcAft>
              <a:buClr>
                <a:srgbClr val="6E2145"/>
              </a:buClr>
              <a:buSzTx/>
              <a:tabLst/>
              <a:defRPr/>
            </a:pPr>
            <a:r>
              <a:rPr kumimoji="0" lang="en-US" sz="1651"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6" name="Date Placeholder 3"/>
          <p:cNvSpPr>
            <a:spLocks noGrp="1"/>
          </p:cNvSpPr>
          <p:nvPr>
            <p:ph type="dt" sz="half" idx="2"/>
          </p:nvPr>
        </p:nvSpPr>
        <p:spPr>
          <a:xfrm>
            <a:off x="6956695" y="6224753"/>
            <a:ext cx="1494247" cy="196371"/>
          </a:xfrm>
          <a:prstGeom prst="rect">
            <a:avLst/>
          </a:prstGeom>
        </p:spPr>
        <p:txBody>
          <a:bodyPr/>
          <a:lstStyle>
            <a:lvl1pPr algn="r">
              <a:defRPr sz="525">
                <a:solidFill>
                  <a:schemeClr val="bg1">
                    <a:lumMod val="75000"/>
                  </a:schemeClr>
                </a:solidFill>
                <a:latin typeface="Arial"/>
                <a:cs typeface="Arial"/>
              </a:defRPr>
            </a:lvl1pPr>
          </a:lstStyle>
          <a:p>
            <a:r>
              <a:rPr lang="en-US" dirty="0" smtClean="0">
                <a:solidFill>
                  <a:srgbClr val="F2F2F2">
                    <a:lumMod val="75000"/>
                  </a:srgbClr>
                </a:solidFill>
              </a:rPr>
              <a:t>11/16/2016</a:t>
            </a:r>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525">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29545692"/>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86"/>
            <a:ext cx="8229600" cy="946151"/>
          </a:xfrm>
        </p:spPr>
        <p:txBody>
          <a:bodyPr>
            <a:normAutofit/>
          </a:bodyPr>
          <a:lstStyle>
            <a:lvl1pPr>
              <a:lnSpc>
                <a:spcPts val="2251"/>
              </a:lnSpc>
              <a:spcAft>
                <a:spcPts val="0"/>
              </a:spcAft>
              <a:defRPr sz="2251"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9"/>
            <a:ext cx="8229600" cy="4388908"/>
          </a:xfrm>
        </p:spPr>
        <p:txBody>
          <a:bodyPr>
            <a:normAutofit/>
          </a:bodyPr>
          <a:lstStyle>
            <a:lvl1pPr marL="342883" marR="0" indent="-342883" algn="l" defTabSz="342883" rtl="0" eaLnBrk="1" fontAlgn="auto" latinLnBrk="0" hangingPunct="1">
              <a:lnSpc>
                <a:spcPts val="1951"/>
              </a:lnSpc>
              <a:spcBef>
                <a:spcPts val="451"/>
              </a:spcBef>
              <a:spcAft>
                <a:spcPts val="900"/>
              </a:spcAft>
              <a:buClr>
                <a:srgbClr val="6E2145"/>
              </a:buClr>
              <a:buSzTx/>
              <a:buFont typeface="Arial" pitchFamily="34" charset="0"/>
              <a:buChar char="•"/>
              <a:tabLst/>
              <a:defRPr sz="1500">
                <a:solidFill>
                  <a:schemeClr val="bg1">
                    <a:lumMod val="25000"/>
                  </a:schemeClr>
                </a:solidFill>
                <a:latin typeface="Arial"/>
                <a:cs typeface="Arial"/>
              </a:defRPr>
            </a:lvl1pPr>
            <a:lvl2pPr marL="557185" marR="0" indent="-214303" algn="l" defTabSz="342883" rtl="0" eaLnBrk="1" fontAlgn="auto" latinLnBrk="0" hangingPunct="1">
              <a:lnSpc>
                <a:spcPts val="1951"/>
              </a:lnSpc>
              <a:spcBef>
                <a:spcPts val="225"/>
              </a:spcBef>
              <a:spcAft>
                <a:spcPts val="0"/>
              </a:spcAft>
              <a:buClr>
                <a:srgbClr val="6E2145"/>
              </a:buClr>
              <a:buSzTx/>
              <a:buFont typeface="Arial"/>
              <a:buChar char="–"/>
              <a:tabLst/>
              <a:defRPr sz="1500">
                <a:solidFill>
                  <a:schemeClr val="bg1">
                    <a:lumMod val="25000"/>
                  </a:schemeClr>
                </a:solidFill>
                <a:latin typeface="Arial"/>
                <a:cs typeface="Arial"/>
              </a:defRPr>
            </a:lvl2pPr>
            <a:lvl3pPr marL="857207" marR="0" indent="-171442" algn="l" defTabSz="342883" rtl="0" eaLnBrk="1" fontAlgn="auto" latinLnBrk="0" hangingPunct="1">
              <a:lnSpc>
                <a:spcPts val="1951"/>
              </a:lnSpc>
              <a:spcBef>
                <a:spcPts val="225"/>
              </a:spcBef>
              <a:spcAft>
                <a:spcPts val="0"/>
              </a:spcAft>
              <a:buClr>
                <a:srgbClr val="6E2145"/>
              </a:buClr>
              <a:buSzTx/>
              <a:buFont typeface="Arial"/>
              <a:buChar char="•"/>
              <a:tabLst/>
              <a:defRPr sz="1500">
                <a:solidFill>
                  <a:schemeClr val="bg1">
                    <a:lumMod val="25000"/>
                  </a:schemeClr>
                </a:solidFill>
                <a:latin typeface="Arial"/>
                <a:cs typeface="Arial"/>
              </a:defRPr>
            </a:lvl3pPr>
            <a:lvl4pPr marL="1200090" marR="0" indent="-171442" algn="l" defTabSz="342883" rtl="0" eaLnBrk="1" fontAlgn="auto" latinLnBrk="0" hangingPunct="1">
              <a:lnSpc>
                <a:spcPts val="1951"/>
              </a:lnSpc>
              <a:spcBef>
                <a:spcPts val="225"/>
              </a:spcBef>
              <a:spcAft>
                <a:spcPts val="0"/>
              </a:spcAft>
              <a:buClr>
                <a:srgbClr val="6E2145"/>
              </a:buClr>
              <a:buSzTx/>
              <a:buFont typeface="Arial"/>
              <a:buChar char="–"/>
              <a:tabLst/>
              <a:defRPr sz="1500">
                <a:solidFill>
                  <a:schemeClr val="bg1">
                    <a:lumMod val="25000"/>
                  </a:schemeClr>
                </a:solidFill>
                <a:latin typeface="Arial"/>
                <a:cs typeface="Arial"/>
              </a:defRPr>
            </a:lvl4pPr>
            <a:lvl5pPr marL="1542973" marR="0" indent="-171442" algn="l" defTabSz="342883" rtl="0" eaLnBrk="1" fontAlgn="auto" latinLnBrk="0" hangingPunct="1">
              <a:lnSpc>
                <a:spcPts val="1951"/>
              </a:lnSpc>
              <a:spcBef>
                <a:spcPts val="225"/>
              </a:spcBef>
              <a:spcAft>
                <a:spcPts val="0"/>
              </a:spcAft>
              <a:buClr>
                <a:srgbClr val="6E2145"/>
              </a:buClr>
              <a:buSzTx/>
              <a:buFont typeface="Arial"/>
              <a:buChar char="»"/>
              <a:tabLst/>
              <a:defRPr sz="1500">
                <a:solidFill>
                  <a:schemeClr val="bg1">
                    <a:lumMod val="25000"/>
                  </a:schemeClr>
                </a:solidFill>
                <a:latin typeface="Arial"/>
                <a:cs typeface="Arial"/>
              </a:defRPr>
            </a:lvl5pPr>
          </a:lstStyle>
          <a:p>
            <a:pPr marL="257162" marR="0" lvl="0" indent="-257162" algn="l" defTabSz="342883" rtl="0" eaLnBrk="1" fontAlgn="auto" latinLnBrk="0" hangingPunct="1">
              <a:lnSpc>
                <a:spcPts val="1951"/>
              </a:lnSpc>
              <a:spcBef>
                <a:spcPts val="451"/>
              </a:spcBef>
              <a:spcAft>
                <a:spcPts val="900"/>
              </a:spcAft>
              <a:buClr>
                <a:srgbClr val="6E2145"/>
              </a:buClr>
              <a:buSzTx/>
              <a:tabLst/>
              <a:defRPr/>
            </a:pPr>
            <a:r>
              <a:rPr kumimoji="0" lang="en-US" sz="1651"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257162" marR="0" lvl="1" indent="-257162" algn="l" defTabSz="342883" rtl="0" eaLnBrk="1" fontAlgn="auto" latinLnBrk="0" hangingPunct="1">
              <a:lnSpc>
                <a:spcPts val="1951"/>
              </a:lnSpc>
              <a:spcBef>
                <a:spcPts val="451"/>
              </a:spcBef>
              <a:spcAft>
                <a:spcPts val="900"/>
              </a:spcAft>
              <a:buClr>
                <a:srgbClr val="6E2145"/>
              </a:buClr>
              <a:buSzTx/>
              <a:tabLst/>
              <a:defRPr/>
            </a:pPr>
            <a:r>
              <a:rPr kumimoji="0" lang="en-US" sz="1651"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257162" marR="0" lvl="2" indent="-257162" algn="l" defTabSz="342883" rtl="0" eaLnBrk="1" fontAlgn="auto" latinLnBrk="0" hangingPunct="1">
              <a:lnSpc>
                <a:spcPts val="1951"/>
              </a:lnSpc>
              <a:spcBef>
                <a:spcPts val="451"/>
              </a:spcBef>
              <a:spcAft>
                <a:spcPts val="900"/>
              </a:spcAft>
              <a:buClr>
                <a:srgbClr val="6E2145"/>
              </a:buClr>
              <a:buSzTx/>
              <a:tabLst/>
              <a:defRPr/>
            </a:pPr>
            <a:r>
              <a:rPr kumimoji="0" lang="en-US" sz="1651"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257162" marR="0" lvl="3" indent="-257162" algn="l" defTabSz="342883" rtl="0" eaLnBrk="1" fontAlgn="auto" latinLnBrk="0" hangingPunct="1">
              <a:lnSpc>
                <a:spcPts val="1951"/>
              </a:lnSpc>
              <a:spcBef>
                <a:spcPts val="451"/>
              </a:spcBef>
              <a:spcAft>
                <a:spcPts val="900"/>
              </a:spcAft>
              <a:buClr>
                <a:srgbClr val="6E2145"/>
              </a:buClr>
              <a:buSzTx/>
              <a:tabLst/>
              <a:defRPr/>
            </a:pPr>
            <a:r>
              <a:rPr kumimoji="0" lang="en-US" sz="1651"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257162" marR="0" lvl="4" indent="-257162" algn="l" defTabSz="342883" rtl="0" eaLnBrk="1" fontAlgn="auto" latinLnBrk="0" hangingPunct="1">
              <a:lnSpc>
                <a:spcPts val="1951"/>
              </a:lnSpc>
              <a:spcBef>
                <a:spcPts val="451"/>
              </a:spcBef>
              <a:spcAft>
                <a:spcPts val="900"/>
              </a:spcAft>
              <a:buClr>
                <a:srgbClr val="6E2145"/>
              </a:buClr>
              <a:buSzTx/>
              <a:tabLst/>
              <a:defRPr/>
            </a:pPr>
            <a:r>
              <a:rPr kumimoji="0" lang="en-US" sz="1651"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051"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5" y="6224753"/>
            <a:ext cx="1494247" cy="196371"/>
          </a:xfrm>
          <a:prstGeom prst="rect">
            <a:avLst/>
          </a:prstGeom>
        </p:spPr>
        <p:txBody>
          <a:bodyPr/>
          <a:lstStyle>
            <a:lvl1pPr algn="r">
              <a:defRPr sz="525">
                <a:solidFill>
                  <a:schemeClr val="bg1">
                    <a:lumMod val="75000"/>
                  </a:schemeClr>
                </a:solidFill>
                <a:latin typeface="Arial"/>
                <a:cs typeface="Arial"/>
              </a:defRPr>
            </a:lvl1pPr>
          </a:lstStyle>
          <a:p>
            <a:r>
              <a:rPr lang="en-US" dirty="0" smtClean="0">
                <a:solidFill>
                  <a:srgbClr val="F2F2F2">
                    <a:lumMod val="75000"/>
                  </a:srgbClr>
                </a:solidFill>
              </a:rPr>
              <a:t>11/16/2016</a:t>
            </a:r>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525">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053719265"/>
      </p:ext>
    </p:extLst>
  </p:cSld>
  <p:clrMapOvr>
    <a:masterClrMapping/>
  </p:clrMapOvr>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Section 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61363" y="1835831"/>
            <a:ext cx="5549519" cy="1711991"/>
          </a:xfrm>
        </p:spPr>
        <p:txBody>
          <a:bodyPr>
            <a:normAutofit/>
          </a:bodyPr>
          <a:lstStyle>
            <a:lvl1pPr>
              <a:lnSpc>
                <a:spcPts val="2551"/>
              </a:lnSpc>
              <a:defRPr sz="2700" b="1" baseline="0">
                <a:solidFill>
                  <a:schemeClr val="tx1"/>
                </a:solidFill>
              </a:defRPr>
            </a:lvl1pPr>
          </a:lstStyle>
          <a:p>
            <a:r>
              <a:rPr lang="en-US" dirty="0" smtClean="0"/>
              <a:t>Click to edit</a:t>
            </a:r>
            <a:br>
              <a:rPr lang="en-US" dirty="0" smtClean="0"/>
            </a:br>
            <a:r>
              <a:rPr lang="en-US" dirty="0" smtClean="0"/>
              <a:t>Section Title Slide</a:t>
            </a:r>
            <a:endParaRPr lang="en-US" dirty="0"/>
          </a:p>
        </p:txBody>
      </p:sp>
      <p:sp>
        <p:nvSpPr>
          <p:cNvPr id="3" name="Subtitle 2"/>
          <p:cNvSpPr>
            <a:spLocks noGrp="1"/>
          </p:cNvSpPr>
          <p:nvPr>
            <p:ph type="subTitle" idx="1" hasCustomPrompt="1"/>
          </p:nvPr>
        </p:nvSpPr>
        <p:spPr>
          <a:xfrm>
            <a:off x="3261363" y="4028440"/>
            <a:ext cx="5549519" cy="1196416"/>
          </a:xfrm>
          <a:prstGeom prst="rect">
            <a:avLst/>
          </a:prstGeom>
        </p:spPr>
        <p:txBody>
          <a:bodyPr/>
          <a:lstStyle>
            <a:lvl1pPr marL="0" indent="0" algn="ctr">
              <a:lnSpc>
                <a:spcPts val="2100"/>
              </a:lnSpc>
              <a:buNone/>
              <a:defRPr sz="1500">
                <a:solidFill>
                  <a:schemeClr val="bg1">
                    <a:lumMod val="25000"/>
                  </a:schemeClr>
                </a:solidFill>
                <a:latin typeface="Arial"/>
                <a:cs typeface="Arial"/>
              </a:defRPr>
            </a:lvl1pPr>
            <a:lvl2pPr marL="342883" indent="0" algn="ctr">
              <a:buNone/>
              <a:defRPr>
                <a:solidFill>
                  <a:schemeClr val="tx1">
                    <a:tint val="75000"/>
                  </a:schemeClr>
                </a:solidFill>
              </a:defRPr>
            </a:lvl2pPr>
            <a:lvl3pPr marL="685766"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4" indent="0" algn="ctr">
              <a:buNone/>
              <a:defRPr>
                <a:solidFill>
                  <a:schemeClr val="tx1">
                    <a:tint val="75000"/>
                  </a:schemeClr>
                </a:solidFill>
              </a:defRPr>
            </a:lvl6pPr>
            <a:lvl7pPr marL="2057297" indent="0" algn="ctr">
              <a:buNone/>
              <a:defRPr>
                <a:solidFill>
                  <a:schemeClr val="tx1">
                    <a:tint val="75000"/>
                  </a:schemeClr>
                </a:solidFill>
              </a:defRPr>
            </a:lvl7pPr>
            <a:lvl8pPr marL="2400180" indent="0" algn="ctr">
              <a:buNone/>
              <a:defRPr>
                <a:solidFill>
                  <a:schemeClr val="tx1">
                    <a:tint val="75000"/>
                  </a:schemeClr>
                </a:solidFill>
              </a:defRPr>
            </a:lvl8pPr>
            <a:lvl9pPr marL="2743063" indent="0" algn="ctr">
              <a:buNone/>
              <a:defRPr>
                <a:solidFill>
                  <a:schemeClr val="tx1">
                    <a:tint val="75000"/>
                  </a:schemeClr>
                </a:solidFill>
              </a:defRPr>
            </a:lvl9pPr>
          </a:lstStyle>
          <a:p>
            <a:r>
              <a:rPr lang="en-US" dirty="0" smtClean="0"/>
              <a:t>Click to edit Section subtitle style</a:t>
            </a:r>
            <a:endParaRPr lang="en-US" dirty="0"/>
          </a:p>
        </p:txBody>
      </p:sp>
      <p:pic>
        <p:nvPicPr>
          <p:cNvPr id="6" name="Picture 5" descr="icons_only.png"/>
          <p:cNvPicPr>
            <a:picLocks noChangeAspect="1"/>
          </p:cNvPicPr>
          <p:nvPr userDrawn="1"/>
        </p:nvPicPr>
        <p:blipFill>
          <a:blip r:embed="rId3"/>
          <a:stretch>
            <a:fillRect/>
          </a:stretch>
        </p:blipFill>
        <p:spPr>
          <a:xfrm>
            <a:off x="157003" y="704428"/>
            <a:ext cx="4145280" cy="6153573"/>
          </a:xfrm>
          <a:prstGeom prst="rect">
            <a:avLst/>
          </a:prstGeom>
        </p:spPr>
      </p:pic>
      <p:sp>
        <p:nvSpPr>
          <p:cNvPr id="9" name="Date Placeholder 3"/>
          <p:cNvSpPr>
            <a:spLocks noGrp="1"/>
          </p:cNvSpPr>
          <p:nvPr>
            <p:ph type="dt" sz="half" idx="2"/>
          </p:nvPr>
        </p:nvSpPr>
        <p:spPr>
          <a:xfrm>
            <a:off x="6956695" y="6224753"/>
            <a:ext cx="1494247" cy="196371"/>
          </a:xfrm>
          <a:prstGeom prst="rect">
            <a:avLst/>
          </a:prstGeom>
        </p:spPr>
        <p:txBody>
          <a:bodyPr/>
          <a:lstStyle>
            <a:lvl1pPr algn="r">
              <a:defRPr sz="525">
                <a:solidFill>
                  <a:schemeClr val="bg1">
                    <a:lumMod val="75000"/>
                  </a:schemeClr>
                </a:solidFill>
                <a:latin typeface="Arial"/>
                <a:cs typeface="Arial"/>
              </a:defRPr>
            </a:lvl1pPr>
          </a:lstStyle>
          <a:p>
            <a:r>
              <a:rPr lang="en-US" dirty="0" smtClean="0">
                <a:solidFill>
                  <a:srgbClr val="F2F2F2">
                    <a:lumMod val="75000"/>
                  </a:srgbClr>
                </a:solidFill>
              </a:rPr>
              <a:t>11/16/2016</a:t>
            </a:r>
            <a:endParaRPr lang="en-US" dirty="0">
              <a:solidFill>
                <a:srgbClr val="F2F2F2">
                  <a:lumMod val="75000"/>
                </a:srgbClr>
              </a:solidFill>
            </a:endParaRPr>
          </a:p>
        </p:txBody>
      </p:sp>
      <p:sp>
        <p:nvSpPr>
          <p:cNvPr id="10" name="Slide Number Placeholder 5"/>
          <p:cNvSpPr>
            <a:spLocks noGrp="1"/>
          </p:cNvSpPr>
          <p:nvPr>
            <p:ph type="sldNum" sz="quarter" idx="4"/>
          </p:nvPr>
        </p:nvSpPr>
        <p:spPr>
          <a:xfrm>
            <a:off x="8524875" y="6224753"/>
            <a:ext cx="497520" cy="196371"/>
          </a:xfrm>
          <a:prstGeom prst="rect">
            <a:avLst/>
          </a:prstGeom>
        </p:spPr>
        <p:txBody>
          <a:bodyPr/>
          <a:lstStyle>
            <a:lvl1pPr algn="r">
              <a:defRPr sz="525">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233831853"/>
      </p:ext>
    </p:extLst>
  </p:cSld>
  <p:clrMapOvr>
    <a:masterClrMapping/>
  </p:clrMapOvr>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dirty="0" smtClean="0">
                <a:solidFill>
                  <a:srgbClr val="F2F2F2">
                    <a:lumMod val="75000"/>
                  </a:srgbClr>
                </a:solidFill>
              </a:rPr>
              <a:t>11/16/2016</a:t>
            </a:r>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53919812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2251"/>
              </a:lnSpc>
              <a:defRPr sz="2251">
                <a:solidFill>
                  <a:srgbClr val="003144"/>
                </a:solidFill>
                <a:latin typeface="Arial"/>
                <a:cs typeface="Arial"/>
              </a:defRPr>
            </a:lvl1pPr>
          </a:lstStyle>
          <a:p>
            <a:r>
              <a:rPr lang="en-US" smtClean="0"/>
              <a:t>Click to edit Master title style</a:t>
            </a:r>
            <a:endParaRPr lang="en-US" dirty="0"/>
          </a:p>
        </p:txBody>
      </p:sp>
      <p:sp>
        <p:nvSpPr>
          <p:cNvPr id="6" name="Date Placeholder 3"/>
          <p:cNvSpPr>
            <a:spLocks noGrp="1"/>
          </p:cNvSpPr>
          <p:nvPr>
            <p:ph type="dt" sz="half" idx="2"/>
          </p:nvPr>
        </p:nvSpPr>
        <p:spPr>
          <a:xfrm>
            <a:off x="6956695" y="6224753"/>
            <a:ext cx="1494247" cy="196371"/>
          </a:xfrm>
          <a:prstGeom prst="rect">
            <a:avLst/>
          </a:prstGeom>
        </p:spPr>
        <p:txBody>
          <a:bodyPr/>
          <a:lstStyle>
            <a:lvl1pPr algn="r">
              <a:defRPr sz="525">
                <a:solidFill>
                  <a:schemeClr val="bg1">
                    <a:lumMod val="75000"/>
                  </a:schemeClr>
                </a:solidFill>
                <a:latin typeface="Arial"/>
                <a:cs typeface="Arial"/>
              </a:defRPr>
            </a:lvl1pPr>
          </a:lstStyle>
          <a:p>
            <a:r>
              <a:rPr lang="en-US" dirty="0" smtClean="0">
                <a:solidFill>
                  <a:srgbClr val="F2F2F2">
                    <a:lumMod val="75000"/>
                  </a:srgbClr>
                </a:solidFill>
              </a:rPr>
              <a:t>11/16/2016</a:t>
            </a:r>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525">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291683716"/>
      </p:ext>
    </p:extLst>
  </p:cSld>
  <p:clrMapOvr>
    <a:masterClrMapping/>
  </p:clrMapOvr>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
        <p:nvSpPr>
          <p:cNvPr id="7" name="Date Placeholder 3"/>
          <p:cNvSpPr>
            <a:spLocks noGrp="1"/>
          </p:cNvSpPr>
          <p:nvPr>
            <p:ph type="dt" sz="half" idx="2"/>
          </p:nvPr>
        </p:nvSpPr>
        <p:spPr>
          <a:xfrm>
            <a:off x="6956695" y="6224753"/>
            <a:ext cx="1494247" cy="196371"/>
          </a:xfrm>
          <a:prstGeom prst="rect">
            <a:avLst/>
          </a:prstGeom>
        </p:spPr>
        <p:txBody>
          <a:bodyPr/>
          <a:lstStyle>
            <a:lvl1pPr algn="r">
              <a:defRPr sz="525">
                <a:solidFill>
                  <a:schemeClr val="bg1">
                    <a:lumMod val="75000"/>
                  </a:schemeClr>
                </a:solidFill>
                <a:latin typeface="Arial"/>
                <a:cs typeface="Arial"/>
              </a:defRPr>
            </a:lvl1pPr>
          </a:lstStyle>
          <a:p>
            <a:r>
              <a:rPr lang="en-US" dirty="0" smtClean="0">
                <a:solidFill>
                  <a:srgbClr val="F2F2F2">
                    <a:lumMod val="75000"/>
                  </a:srgbClr>
                </a:solidFill>
              </a:rPr>
              <a:t>11/16/2016</a:t>
            </a:r>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525">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88674868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705357700"/>
      </p:ext>
    </p:extLst>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6956695" y="6224753"/>
            <a:ext cx="1494247" cy="196371"/>
          </a:xfrm>
          <a:prstGeom prst="rect">
            <a:avLst/>
          </a:prstGeom>
        </p:spPr>
        <p:txBody>
          <a:bodyPr/>
          <a:lstStyle>
            <a:lvl1pPr algn="r">
              <a:defRPr sz="933">
                <a:solidFill>
                  <a:schemeClr val="bg1">
                    <a:lumMod val="75000"/>
                  </a:schemeClr>
                </a:solidFill>
                <a:latin typeface="Arial"/>
                <a:cs typeface="Arial"/>
              </a:defRPr>
            </a:lvl1pPr>
          </a:lstStyle>
          <a:p>
            <a:r>
              <a:rPr lang="en-US" dirty="0" smtClean="0">
                <a:solidFill>
                  <a:srgbClr val="F2F2F2">
                    <a:lumMod val="75000"/>
                  </a:srgbClr>
                </a:solidFill>
              </a:rPr>
              <a:t>11/16/2016</a:t>
            </a:r>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933">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792093366"/>
      </p:ext>
    </p:extLst>
  </p:cSld>
  <p:clrMapOvr>
    <a:masterClrMapping/>
  </p:clrMapOvr>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2251"/>
              </a:lnSpc>
              <a:defRPr sz="2251">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9"/>
            <a:ext cx="4038600" cy="4220241"/>
          </a:xfrm>
        </p:spPr>
        <p:txBody>
          <a:bodyPr>
            <a:normAutofit/>
          </a:bodyPr>
          <a:lstStyle>
            <a:lvl1pPr marL="342883" marR="0" indent="-342883" algn="l" defTabSz="342883" rtl="0" eaLnBrk="1" fontAlgn="auto" latinLnBrk="0" hangingPunct="1">
              <a:lnSpc>
                <a:spcPts val="1951"/>
              </a:lnSpc>
              <a:spcBef>
                <a:spcPts val="451"/>
              </a:spcBef>
              <a:spcAft>
                <a:spcPts val="900"/>
              </a:spcAft>
              <a:buClr>
                <a:srgbClr val="6E2145"/>
              </a:buClr>
              <a:buSzTx/>
              <a:buFont typeface="Arial"/>
              <a:buChar char="•"/>
              <a:tabLst/>
              <a:defRPr sz="1500">
                <a:solidFill>
                  <a:schemeClr val="bg1">
                    <a:lumMod val="25000"/>
                  </a:schemeClr>
                </a:solidFill>
                <a:latin typeface="Arial"/>
                <a:cs typeface="Arial"/>
              </a:defRPr>
            </a:lvl1pPr>
            <a:lvl2pPr marL="557185" marR="0" indent="-214303" algn="l" defTabSz="342883" rtl="0" eaLnBrk="1" fontAlgn="auto" latinLnBrk="0" hangingPunct="1">
              <a:lnSpc>
                <a:spcPts val="1951"/>
              </a:lnSpc>
              <a:spcBef>
                <a:spcPts val="225"/>
              </a:spcBef>
              <a:spcAft>
                <a:spcPts val="0"/>
              </a:spcAft>
              <a:buClr>
                <a:srgbClr val="6E2145"/>
              </a:buClr>
              <a:buSzTx/>
              <a:buFont typeface="Arial"/>
              <a:buChar char="–"/>
              <a:tabLst/>
              <a:defRPr sz="1500">
                <a:solidFill>
                  <a:schemeClr val="bg1">
                    <a:lumMod val="25000"/>
                  </a:schemeClr>
                </a:solidFill>
                <a:latin typeface="Arial"/>
                <a:cs typeface="Arial"/>
              </a:defRPr>
            </a:lvl2pPr>
            <a:lvl3pPr marL="857207" marR="0" indent="-171442" algn="l" defTabSz="342883" rtl="0" eaLnBrk="1" fontAlgn="auto" latinLnBrk="0" hangingPunct="1">
              <a:lnSpc>
                <a:spcPts val="1951"/>
              </a:lnSpc>
              <a:spcBef>
                <a:spcPts val="225"/>
              </a:spcBef>
              <a:spcAft>
                <a:spcPts val="0"/>
              </a:spcAft>
              <a:buClr>
                <a:srgbClr val="6E2145"/>
              </a:buClr>
              <a:buSzTx/>
              <a:buFont typeface="Arial"/>
              <a:buChar char="•"/>
              <a:tabLst/>
              <a:defRPr sz="1500">
                <a:solidFill>
                  <a:schemeClr val="bg1">
                    <a:lumMod val="25000"/>
                  </a:schemeClr>
                </a:solidFill>
                <a:latin typeface="Arial"/>
                <a:cs typeface="Arial"/>
              </a:defRPr>
            </a:lvl3pPr>
            <a:lvl4pPr marL="1200090" marR="0" indent="-171442" algn="l" defTabSz="342883" rtl="0" eaLnBrk="1" fontAlgn="auto" latinLnBrk="0" hangingPunct="1">
              <a:lnSpc>
                <a:spcPts val="1951"/>
              </a:lnSpc>
              <a:spcBef>
                <a:spcPts val="225"/>
              </a:spcBef>
              <a:spcAft>
                <a:spcPts val="0"/>
              </a:spcAft>
              <a:buClr>
                <a:srgbClr val="6E2145"/>
              </a:buClr>
              <a:buSzTx/>
              <a:buFont typeface="Arial"/>
              <a:buChar char="–"/>
              <a:tabLst/>
              <a:defRPr sz="1500">
                <a:solidFill>
                  <a:schemeClr val="bg1">
                    <a:lumMod val="25000"/>
                  </a:schemeClr>
                </a:solidFill>
                <a:latin typeface="Arial"/>
                <a:cs typeface="Arial"/>
              </a:defRPr>
            </a:lvl4pPr>
            <a:lvl5pPr marL="1542973" marR="0" indent="-171442" algn="l" defTabSz="342883" rtl="0" eaLnBrk="1" fontAlgn="auto" latinLnBrk="0" hangingPunct="1">
              <a:lnSpc>
                <a:spcPts val="1951"/>
              </a:lnSpc>
              <a:spcBef>
                <a:spcPts val="225"/>
              </a:spcBef>
              <a:spcAft>
                <a:spcPts val="0"/>
              </a:spcAft>
              <a:buClr>
                <a:srgbClr val="6E2145"/>
              </a:buClr>
              <a:buSzTx/>
              <a:buFont typeface="Arial"/>
              <a:buChar char="»"/>
              <a:tabLst/>
              <a:defRPr sz="1500">
                <a:solidFill>
                  <a:schemeClr val="bg1">
                    <a:lumMod val="25000"/>
                  </a:schemeClr>
                </a:solidFill>
                <a:latin typeface="Arial"/>
                <a:cs typeface="Arial"/>
              </a:defRPr>
            </a:lvl5pPr>
            <a:lvl6pPr>
              <a:defRPr sz="1351"/>
            </a:lvl6pPr>
            <a:lvl7pPr>
              <a:defRPr sz="1351"/>
            </a:lvl7pPr>
            <a:lvl8pPr>
              <a:defRPr sz="1351"/>
            </a:lvl8pPr>
            <a:lvl9pPr>
              <a:defRPr sz="1351"/>
            </a:lvl9pPr>
          </a:lstStyle>
          <a:p>
            <a:pPr marL="257162" marR="0" lvl="0" indent="-257162" algn="l" defTabSz="342883" rtl="0" eaLnBrk="1" fontAlgn="auto" latinLnBrk="0" hangingPunct="1">
              <a:lnSpc>
                <a:spcPts val="1951"/>
              </a:lnSpc>
              <a:spcBef>
                <a:spcPts val="451"/>
              </a:spcBef>
              <a:spcAft>
                <a:spcPts val="900"/>
              </a:spcAft>
              <a:buClr>
                <a:srgbClr val="6E2145"/>
              </a:buClr>
              <a:buSzTx/>
              <a:tabLst/>
              <a:defRPr/>
            </a:pPr>
            <a:r>
              <a:rPr kumimoji="0" lang="en-US" sz="1651"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257162" marR="0" lvl="1" indent="-257162" algn="l" defTabSz="342883" rtl="0" eaLnBrk="1" fontAlgn="auto" latinLnBrk="0" hangingPunct="1">
              <a:lnSpc>
                <a:spcPts val="1951"/>
              </a:lnSpc>
              <a:spcBef>
                <a:spcPts val="451"/>
              </a:spcBef>
              <a:spcAft>
                <a:spcPts val="900"/>
              </a:spcAft>
              <a:buClr>
                <a:srgbClr val="6E2145"/>
              </a:buClr>
              <a:buSzTx/>
              <a:tabLst/>
              <a:defRPr/>
            </a:pPr>
            <a:r>
              <a:rPr kumimoji="0" lang="en-US" sz="1651"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257162" marR="0" lvl="2" indent="-257162" algn="l" defTabSz="342883" rtl="0" eaLnBrk="1" fontAlgn="auto" latinLnBrk="0" hangingPunct="1">
              <a:lnSpc>
                <a:spcPts val="1951"/>
              </a:lnSpc>
              <a:spcBef>
                <a:spcPts val="451"/>
              </a:spcBef>
              <a:spcAft>
                <a:spcPts val="900"/>
              </a:spcAft>
              <a:buClr>
                <a:srgbClr val="6E2145"/>
              </a:buClr>
              <a:buSzTx/>
              <a:tabLst/>
              <a:defRPr/>
            </a:pPr>
            <a:r>
              <a:rPr kumimoji="0" lang="en-US" sz="1651"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257162" marR="0" lvl="3" indent="-257162" algn="l" defTabSz="342883" rtl="0" eaLnBrk="1" fontAlgn="auto" latinLnBrk="0" hangingPunct="1">
              <a:lnSpc>
                <a:spcPts val="1951"/>
              </a:lnSpc>
              <a:spcBef>
                <a:spcPts val="451"/>
              </a:spcBef>
              <a:spcAft>
                <a:spcPts val="900"/>
              </a:spcAft>
              <a:buClr>
                <a:srgbClr val="6E2145"/>
              </a:buClr>
              <a:buSzTx/>
              <a:tabLst/>
              <a:defRPr/>
            </a:pPr>
            <a:r>
              <a:rPr kumimoji="0" lang="en-US" sz="1651"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257162" marR="0" lvl="4" indent="-257162" algn="l" defTabSz="342883" rtl="0" eaLnBrk="1" fontAlgn="auto" latinLnBrk="0" hangingPunct="1">
              <a:lnSpc>
                <a:spcPts val="1951"/>
              </a:lnSpc>
              <a:spcBef>
                <a:spcPts val="451"/>
              </a:spcBef>
              <a:spcAft>
                <a:spcPts val="900"/>
              </a:spcAft>
              <a:buClr>
                <a:srgbClr val="6E2145"/>
              </a:buClr>
              <a:buSzTx/>
              <a:tabLst/>
              <a:defRPr/>
            </a:pPr>
            <a:r>
              <a:rPr kumimoji="0" lang="en-US" sz="1651"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051"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342883" marR="0" indent="-342883" algn="l" defTabSz="342883" rtl="0" eaLnBrk="1" fontAlgn="auto" latinLnBrk="0" hangingPunct="1">
              <a:lnSpc>
                <a:spcPts val="1951"/>
              </a:lnSpc>
              <a:spcBef>
                <a:spcPts val="451"/>
              </a:spcBef>
              <a:spcAft>
                <a:spcPts val="900"/>
              </a:spcAft>
              <a:buClr>
                <a:srgbClr val="6E2145"/>
              </a:buClr>
              <a:buSzTx/>
              <a:buFont typeface="Arial"/>
              <a:buChar char="•"/>
              <a:tabLst/>
              <a:defRPr sz="1500">
                <a:solidFill>
                  <a:schemeClr val="bg1">
                    <a:lumMod val="25000"/>
                  </a:schemeClr>
                </a:solidFill>
                <a:latin typeface="Arial"/>
                <a:cs typeface="Arial"/>
              </a:defRPr>
            </a:lvl1pPr>
            <a:lvl2pPr marL="557185" marR="0" indent="-214303" algn="l" defTabSz="342883" rtl="0" eaLnBrk="1" fontAlgn="auto" latinLnBrk="0" hangingPunct="1">
              <a:lnSpc>
                <a:spcPts val="1951"/>
              </a:lnSpc>
              <a:spcBef>
                <a:spcPts val="225"/>
              </a:spcBef>
              <a:spcAft>
                <a:spcPts val="0"/>
              </a:spcAft>
              <a:buClr>
                <a:srgbClr val="6E2145"/>
              </a:buClr>
              <a:buSzTx/>
              <a:buFont typeface="Arial"/>
              <a:buChar char="–"/>
              <a:tabLst/>
              <a:defRPr sz="1500">
                <a:solidFill>
                  <a:schemeClr val="bg1">
                    <a:lumMod val="25000"/>
                  </a:schemeClr>
                </a:solidFill>
                <a:latin typeface="Arial"/>
                <a:cs typeface="Arial"/>
              </a:defRPr>
            </a:lvl2pPr>
            <a:lvl3pPr marL="857207" marR="0" indent="-171442" algn="l" defTabSz="342883" rtl="0" eaLnBrk="1" fontAlgn="auto" latinLnBrk="0" hangingPunct="1">
              <a:lnSpc>
                <a:spcPts val="1951"/>
              </a:lnSpc>
              <a:spcBef>
                <a:spcPts val="225"/>
              </a:spcBef>
              <a:spcAft>
                <a:spcPts val="0"/>
              </a:spcAft>
              <a:buClr>
                <a:srgbClr val="6E2145"/>
              </a:buClr>
              <a:buSzTx/>
              <a:buFont typeface="Arial"/>
              <a:buChar char="•"/>
              <a:tabLst/>
              <a:defRPr sz="1500">
                <a:solidFill>
                  <a:schemeClr val="bg1">
                    <a:lumMod val="25000"/>
                  </a:schemeClr>
                </a:solidFill>
                <a:latin typeface="Arial"/>
                <a:cs typeface="Arial"/>
              </a:defRPr>
            </a:lvl3pPr>
            <a:lvl4pPr marL="1200090" marR="0" indent="-171442" algn="l" defTabSz="342883" rtl="0" eaLnBrk="1" fontAlgn="auto" latinLnBrk="0" hangingPunct="1">
              <a:lnSpc>
                <a:spcPts val="1951"/>
              </a:lnSpc>
              <a:spcBef>
                <a:spcPts val="225"/>
              </a:spcBef>
              <a:spcAft>
                <a:spcPts val="0"/>
              </a:spcAft>
              <a:buClr>
                <a:srgbClr val="6E2145"/>
              </a:buClr>
              <a:buSzTx/>
              <a:buFont typeface="Arial"/>
              <a:buChar char="–"/>
              <a:tabLst/>
              <a:defRPr sz="1500">
                <a:solidFill>
                  <a:schemeClr val="bg1">
                    <a:lumMod val="25000"/>
                  </a:schemeClr>
                </a:solidFill>
                <a:latin typeface="Arial"/>
                <a:cs typeface="Arial"/>
              </a:defRPr>
            </a:lvl4pPr>
            <a:lvl5pPr marL="1542973" marR="0" indent="-171442" algn="l" defTabSz="342883" rtl="0" eaLnBrk="1" fontAlgn="auto" latinLnBrk="0" hangingPunct="1">
              <a:lnSpc>
                <a:spcPts val="1951"/>
              </a:lnSpc>
              <a:spcBef>
                <a:spcPts val="225"/>
              </a:spcBef>
              <a:spcAft>
                <a:spcPts val="0"/>
              </a:spcAft>
              <a:buClr>
                <a:srgbClr val="6E2145"/>
              </a:buClr>
              <a:buSzTx/>
              <a:buFont typeface="Arial"/>
              <a:buChar char="»"/>
              <a:tabLst/>
              <a:defRPr sz="1500">
                <a:solidFill>
                  <a:schemeClr val="bg1">
                    <a:lumMod val="25000"/>
                  </a:schemeClr>
                </a:solidFill>
                <a:latin typeface="Arial"/>
                <a:cs typeface="Arial"/>
              </a:defRPr>
            </a:lvl5pPr>
            <a:lvl6pPr>
              <a:defRPr sz="1351"/>
            </a:lvl6pPr>
            <a:lvl7pPr>
              <a:defRPr sz="1351"/>
            </a:lvl7pPr>
            <a:lvl8pPr>
              <a:defRPr sz="1351"/>
            </a:lvl8pPr>
            <a:lvl9pPr>
              <a:defRPr sz="1351"/>
            </a:lvl9pPr>
          </a:lstStyle>
          <a:p>
            <a:pPr marL="257162" marR="0" lvl="0" indent="-257162" algn="l" defTabSz="342883" rtl="0" eaLnBrk="1" fontAlgn="auto" latinLnBrk="0" hangingPunct="1">
              <a:lnSpc>
                <a:spcPts val="1951"/>
              </a:lnSpc>
              <a:spcBef>
                <a:spcPts val="451"/>
              </a:spcBef>
              <a:spcAft>
                <a:spcPts val="900"/>
              </a:spcAft>
              <a:buClr>
                <a:srgbClr val="6E2145"/>
              </a:buClr>
              <a:buSzTx/>
              <a:tabLst/>
              <a:defRPr/>
            </a:pPr>
            <a:r>
              <a:rPr kumimoji="0" lang="en-US" sz="1651"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257162" marR="0" lvl="1" indent="-257162" algn="l" defTabSz="342883" rtl="0" eaLnBrk="1" fontAlgn="auto" latinLnBrk="0" hangingPunct="1">
              <a:lnSpc>
                <a:spcPts val="1951"/>
              </a:lnSpc>
              <a:spcBef>
                <a:spcPts val="451"/>
              </a:spcBef>
              <a:spcAft>
                <a:spcPts val="900"/>
              </a:spcAft>
              <a:buClr>
                <a:srgbClr val="6E2145"/>
              </a:buClr>
              <a:buSzTx/>
              <a:tabLst/>
              <a:defRPr/>
            </a:pPr>
            <a:r>
              <a:rPr kumimoji="0" lang="en-US" sz="1651"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257162" marR="0" lvl="2" indent="-257162" algn="l" defTabSz="342883" rtl="0" eaLnBrk="1" fontAlgn="auto" latinLnBrk="0" hangingPunct="1">
              <a:lnSpc>
                <a:spcPts val="1951"/>
              </a:lnSpc>
              <a:spcBef>
                <a:spcPts val="451"/>
              </a:spcBef>
              <a:spcAft>
                <a:spcPts val="900"/>
              </a:spcAft>
              <a:buClr>
                <a:srgbClr val="6E2145"/>
              </a:buClr>
              <a:buSzTx/>
              <a:tabLst/>
              <a:defRPr/>
            </a:pPr>
            <a:r>
              <a:rPr kumimoji="0" lang="en-US" sz="1651"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257162" marR="0" lvl="3" indent="-257162" algn="l" defTabSz="342883" rtl="0" eaLnBrk="1" fontAlgn="auto" latinLnBrk="0" hangingPunct="1">
              <a:lnSpc>
                <a:spcPts val="1951"/>
              </a:lnSpc>
              <a:spcBef>
                <a:spcPts val="451"/>
              </a:spcBef>
              <a:spcAft>
                <a:spcPts val="900"/>
              </a:spcAft>
              <a:buClr>
                <a:srgbClr val="6E2145"/>
              </a:buClr>
              <a:buSzTx/>
              <a:tabLst/>
              <a:defRPr/>
            </a:pPr>
            <a:r>
              <a:rPr kumimoji="0" lang="en-US" sz="1651"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257162" marR="0" lvl="4" indent="-257162" algn="l" defTabSz="342883" rtl="0" eaLnBrk="1" fontAlgn="auto" latinLnBrk="0" hangingPunct="1">
              <a:lnSpc>
                <a:spcPts val="1951"/>
              </a:lnSpc>
              <a:spcBef>
                <a:spcPts val="451"/>
              </a:spcBef>
              <a:spcAft>
                <a:spcPts val="900"/>
              </a:spcAft>
              <a:buClr>
                <a:srgbClr val="6E2145"/>
              </a:buClr>
              <a:buSzTx/>
              <a:tabLst/>
              <a:defRPr/>
            </a:pPr>
            <a:r>
              <a:rPr kumimoji="0" lang="en-US" sz="1651"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051"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1" name="Date Placeholder 3"/>
          <p:cNvSpPr>
            <a:spLocks noGrp="1"/>
          </p:cNvSpPr>
          <p:nvPr>
            <p:ph type="dt" sz="half" idx="10"/>
          </p:nvPr>
        </p:nvSpPr>
        <p:spPr>
          <a:xfrm>
            <a:off x="6956695" y="6224753"/>
            <a:ext cx="1494247" cy="196371"/>
          </a:xfrm>
          <a:prstGeom prst="rect">
            <a:avLst/>
          </a:prstGeom>
        </p:spPr>
        <p:txBody>
          <a:bodyPr/>
          <a:lstStyle>
            <a:lvl1pPr algn="r">
              <a:defRPr sz="525">
                <a:solidFill>
                  <a:schemeClr val="bg1">
                    <a:lumMod val="75000"/>
                  </a:schemeClr>
                </a:solidFill>
                <a:latin typeface="Arial"/>
                <a:cs typeface="Arial"/>
              </a:defRPr>
            </a:lvl1pPr>
          </a:lstStyle>
          <a:p>
            <a:r>
              <a:rPr lang="en-US" dirty="0" smtClean="0">
                <a:solidFill>
                  <a:srgbClr val="F2F2F2">
                    <a:lumMod val="75000"/>
                  </a:srgbClr>
                </a:solidFill>
              </a:rPr>
              <a:t>11/16/2016</a:t>
            </a:r>
            <a:endParaRPr lang="en-US" dirty="0">
              <a:solidFill>
                <a:srgbClr val="F2F2F2">
                  <a:lumMod val="75000"/>
                </a:srgbClr>
              </a:solidFill>
            </a:endParaRPr>
          </a:p>
        </p:txBody>
      </p:sp>
      <p:sp>
        <p:nvSpPr>
          <p:cNvPr id="12" name="Slide Number Placeholder 5"/>
          <p:cNvSpPr>
            <a:spLocks noGrp="1"/>
          </p:cNvSpPr>
          <p:nvPr>
            <p:ph type="sldNum" sz="quarter" idx="4"/>
          </p:nvPr>
        </p:nvSpPr>
        <p:spPr>
          <a:xfrm>
            <a:off x="8524875" y="6224753"/>
            <a:ext cx="497520" cy="196371"/>
          </a:xfrm>
          <a:prstGeom prst="rect">
            <a:avLst/>
          </a:prstGeom>
        </p:spPr>
        <p:txBody>
          <a:bodyPr/>
          <a:lstStyle>
            <a:lvl1pPr algn="r">
              <a:defRPr sz="525">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4149824287"/>
      </p:ext>
    </p:extLst>
  </p:cSld>
  <p:clrMapOvr>
    <a:masterClrMapping/>
  </p:clrMapOvr>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37"/>
            <a:ext cx="8229600" cy="946151"/>
          </a:xfrm>
        </p:spPr>
        <p:txBody>
          <a:bodyPr>
            <a:normAutofit/>
          </a:bodyPr>
          <a:lstStyle>
            <a:lvl1pPr>
              <a:lnSpc>
                <a:spcPts val="2251"/>
              </a:lnSpc>
              <a:defRPr sz="2251">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3" y="1598625"/>
            <a:ext cx="4040188" cy="525081"/>
          </a:xfrm>
        </p:spPr>
        <p:txBody>
          <a:bodyPr anchor="t">
            <a:noAutofit/>
          </a:bodyPr>
          <a:lstStyle>
            <a:lvl1pPr marL="0" indent="0">
              <a:spcBef>
                <a:spcPts val="0"/>
              </a:spcBef>
              <a:buNone/>
              <a:defRPr sz="1500" b="1">
                <a:solidFill>
                  <a:schemeClr val="accent4"/>
                </a:solidFill>
                <a:latin typeface="Arial"/>
                <a:cs typeface="Arial"/>
              </a:defRPr>
            </a:lvl1pPr>
            <a:lvl2pPr marL="342883"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7" indent="0">
              <a:buNone/>
              <a:defRPr sz="1200" b="1"/>
            </a:lvl7pPr>
            <a:lvl8pPr marL="2400180" indent="0">
              <a:buNone/>
              <a:defRPr sz="1200" b="1"/>
            </a:lvl8pPr>
            <a:lvl9pPr marL="2743063"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3" y="2167958"/>
            <a:ext cx="4040188" cy="3809831"/>
          </a:xfrm>
        </p:spPr>
        <p:txBody>
          <a:bodyPr>
            <a:normAutofit/>
          </a:bodyPr>
          <a:lstStyle>
            <a:lvl1pPr marL="342883" marR="0" indent="-342883" algn="l" defTabSz="342883" rtl="0" eaLnBrk="1" fontAlgn="auto" latinLnBrk="0" hangingPunct="1">
              <a:lnSpc>
                <a:spcPts val="1951"/>
              </a:lnSpc>
              <a:spcBef>
                <a:spcPts val="451"/>
              </a:spcBef>
              <a:spcAft>
                <a:spcPts val="900"/>
              </a:spcAft>
              <a:buClr>
                <a:srgbClr val="6E2145"/>
              </a:buClr>
              <a:buSzTx/>
              <a:buFont typeface="Arial"/>
              <a:buChar char="•"/>
              <a:tabLst/>
              <a:defRPr sz="1500">
                <a:solidFill>
                  <a:schemeClr val="bg1">
                    <a:lumMod val="25000"/>
                  </a:schemeClr>
                </a:solidFill>
                <a:latin typeface="Arial"/>
                <a:cs typeface="Arial"/>
              </a:defRPr>
            </a:lvl1pPr>
            <a:lvl2pPr marL="557185" marR="0" indent="-214303" algn="l" defTabSz="342883" rtl="0" eaLnBrk="1" fontAlgn="auto" latinLnBrk="0" hangingPunct="1">
              <a:lnSpc>
                <a:spcPts val="1951"/>
              </a:lnSpc>
              <a:spcBef>
                <a:spcPts val="225"/>
              </a:spcBef>
              <a:spcAft>
                <a:spcPts val="0"/>
              </a:spcAft>
              <a:buClr>
                <a:srgbClr val="6E2145"/>
              </a:buClr>
              <a:buSzTx/>
              <a:buFont typeface="Arial"/>
              <a:buChar char="–"/>
              <a:tabLst/>
              <a:defRPr sz="1500">
                <a:solidFill>
                  <a:schemeClr val="bg1">
                    <a:lumMod val="25000"/>
                  </a:schemeClr>
                </a:solidFill>
                <a:latin typeface="Arial"/>
                <a:cs typeface="Arial"/>
              </a:defRPr>
            </a:lvl2pPr>
            <a:lvl3pPr marL="857207" marR="0" indent="-171442" algn="l" defTabSz="342883" rtl="0" eaLnBrk="1" fontAlgn="auto" latinLnBrk="0" hangingPunct="1">
              <a:lnSpc>
                <a:spcPts val="1951"/>
              </a:lnSpc>
              <a:spcBef>
                <a:spcPts val="225"/>
              </a:spcBef>
              <a:spcAft>
                <a:spcPts val="0"/>
              </a:spcAft>
              <a:buClr>
                <a:srgbClr val="6E2145"/>
              </a:buClr>
              <a:buSzTx/>
              <a:buFont typeface="Arial"/>
              <a:buChar char="•"/>
              <a:tabLst/>
              <a:defRPr sz="1500">
                <a:solidFill>
                  <a:schemeClr val="bg1">
                    <a:lumMod val="25000"/>
                  </a:schemeClr>
                </a:solidFill>
                <a:latin typeface="Arial"/>
                <a:cs typeface="Arial"/>
              </a:defRPr>
            </a:lvl3pPr>
            <a:lvl4pPr marL="1200090" marR="0" indent="-171442" algn="l" defTabSz="342883" rtl="0" eaLnBrk="1" fontAlgn="auto" latinLnBrk="0" hangingPunct="1">
              <a:lnSpc>
                <a:spcPts val="1951"/>
              </a:lnSpc>
              <a:spcBef>
                <a:spcPts val="225"/>
              </a:spcBef>
              <a:spcAft>
                <a:spcPts val="0"/>
              </a:spcAft>
              <a:buClr>
                <a:srgbClr val="6E2145"/>
              </a:buClr>
              <a:buSzTx/>
              <a:buFont typeface="Arial"/>
              <a:buChar char="–"/>
              <a:tabLst/>
              <a:defRPr sz="1500">
                <a:solidFill>
                  <a:schemeClr val="bg1">
                    <a:lumMod val="25000"/>
                  </a:schemeClr>
                </a:solidFill>
                <a:latin typeface="Arial"/>
                <a:cs typeface="Arial"/>
              </a:defRPr>
            </a:lvl4pPr>
            <a:lvl5pPr marL="1542973" marR="0" indent="-171442" algn="l" defTabSz="342883" rtl="0" eaLnBrk="1" fontAlgn="auto" latinLnBrk="0" hangingPunct="1">
              <a:lnSpc>
                <a:spcPts val="1951"/>
              </a:lnSpc>
              <a:spcBef>
                <a:spcPts val="225"/>
              </a:spcBef>
              <a:spcAft>
                <a:spcPts val="0"/>
              </a:spcAft>
              <a:buClr>
                <a:srgbClr val="6E2145"/>
              </a:buClr>
              <a:buSzTx/>
              <a:buFont typeface="Arial"/>
              <a:buChar char="»"/>
              <a:tabLst/>
              <a:defRPr sz="1500">
                <a:solidFill>
                  <a:schemeClr val="bg1">
                    <a:lumMod val="25000"/>
                  </a:schemeClr>
                </a:solidFill>
                <a:latin typeface="Arial"/>
                <a:cs typeface="Arial"/>
              </a:defRPr>
            </a:lvl5pPr>
            <a:lvl6pPr>
              <a:defRPr sz="1200"/>
            </a:lvl6pPr>
            <a:lvl7pPr>
              <a:defRPr sz="1200"/>
            </a:lvl7pPr>
            <a:lvl8pPr>
              <a:defRPr sz="1200"/>
            </a:lvl8pPr>
            <a:lvl9pPr>
              <a:defRPr sz="1200"/>
            </a:lvl9pPr>
          </a:lstStyle>
          <a:p>
            <a:pPr marL="257162" marR="0" lvl="0" indent="-257162" algn="l" defTabSz="342883" rtl="0" eaLnBrk="1" fontAlgn="auto" latinLnBrk="0" hangingPunct="1">
              <a:lnSpc>
                <a:spcPts val="1951"/>
              </a:lnSpc>
              <a:spcBef>
                <a:spcPts val="451"/>
              </a:spcBef>
              <a:spcAft>
                <a:spcPts val="900"/>
              </a:spcAft>
              <a:buClr>
                <a:srgbClr val="6E2145"/>
              </a:buClr>
              <a:buSzTx/>
              <a:tabLst/>
              <a:defRPr/>
            </a:pPr>
            <a:r>
              <a:rPr kumimoji="0" lang="en-US" sz="1651"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257162" marR="0" lvl="1" indent="-257162" algn="l" defTabSz="342883" rtl="0" eaLnBrk="1" fontAlgn="auto" latinLnBrk="0" hangingPunct="1">
              <a:lnSpc>
                <a:spcPts val="1951"/>
              </a:lnSpc>
              <a:spcBef>
                <a:spcPts val="451"/>
              </a:spcBef>
              <a:spcAft>
                <a:spcPts val="900"/>
              </a:spcAft>
              <a:buClr>
                <a:srgbClr val="6E2145"/>
              </a:buClr>
              <a:buSzTx/>
              <a:tabLst/>
              <a:defRPr/>
            </a:pPr>
            <a:r>
              <a:rPr kumimoji="0" lang="en-US" sz="1651"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257162" marR="0" lvl="2" indent="-257162" algn="l" defTabSz="342883" rtl="0" eaLnBrk="1" fontAlgn="auto" latinLnBrk="0" hangingPunct="1">
              <a:lnSpc>
                <a:spcPts val="1951"/>
              </a:lnSpc>
              <a:spcBef>
                <a:spcPts val="451"/>
              </a:spcBef>
              <a:spcAft>
                <a:spcPts val="900"/>
              </a:spcAft>
              <a:buClr>
                <a:srgbClr val="6E2145"/>
              </a:buClr>
              <a:buSzTx/>
              <a:tabLst/>
              <a:defRPr/>
            </a:pPr>
            <a:r>
              <a:rPr kumimoji="0" lang="en-US" sz="1651"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257162" marR="0" lvl="3" indent="-257162" algn="l" defTabSz="342883" rtl="0" eaLnBrk="1" fontAlgn="auto" latinLnBrk="0" hangingPunct="1">
              <a:lnSpc>
                <a:spcPts val="1951"/>
              </a:lnSpc>
              <a:spcBef>
                <a:spcPts val="451"/>
              </a:spcBef>
              <a:spcAft>
                <a:spcPts val="900"/>
              </a:spcAft>
              <a:buClr>
                <a:srgbClr val="6E2145"/>
              </a:buClr>
              <a:buSzTx/>
              <a:tabLst/>
              <a:defRPr/>
            </a:pPr>
            <a:r>
              <a:rPr kumimoji="0" lang="en-US" sz="1651"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257162" marR="0" lvl="4" indent="-257162" algn="l" defTabSz="342883" rtl="0" eaLnBrk="1" fontAlgn="auto" latinLnBrk="0" hangingPunct="1">
              <a:lnSpc>
                <a:spcPts val="1951"/>
              </a:lnSpc>
              <a:spcBef>
                <a:spcPts val="451"/>
              </a:spcBef>
              <a:spcAft>
                <a:spcPts val="900"/>
              </a:spcAft>
              <a:buClr>
                <a:srgbClr val="6E2145"/>
              </a:buClr>
              <a:buSzTx/>
              <a:tabLst/>
              <a:defRPr/>
            </a:pPr>
            <a:r>
              <a:rPr kumimoji="0" lang="en-US" sz="1651"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051"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7" y="1593292"/>
            <a:ext cx="4041775" cy="525081"/>
          </a:xfrm>
        </p:spPr>
        <p:txBody>
          <a:bodyPr anchor="t">
            <a:noAutofit/>
          </a:bodyPr>
          <a:lstStyle>
            <a:lvl1pPr marL="0" indent="0">
              <a:spcBef>
                <a:spcPts val="0"/>
              </a:spcBef>
              <a:buNone/>
              <a:defRPr sz="1500" b="1">
                <a:solidFill>
                  <a:schemeClr val="accent4"/>
                </a:solidFill>
                <a:latin typeface="Arial"/>
                <a:cs typeface="Arial"/>
              </a:defRPr>
            </a:lvl1pPr>
            <a:lvl2pPr marL="342883"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7" indent="0">
              <a:buNone/>
              <a:defRPr sz="1200" b="1"/>
            </a:lvl7pPr>
            <a:lvl8pPr marL="2400180" indent="0">
              <a:buNone/>
              <a:defRPr sz="1200" b="1"/>
            </a:lvl8pPr>
            <a:lvl9pPr marL="2743063"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37" y="2167958"/>
            <a:ext cx="4041775" cy="3809831"/>
          </a:xfrm>
        </p:spPr>
        <p:txBody>
          <a:bodyPr>
            <a:normAutofit/>
          </a:bodyPr>
          <a:lstStyle>
            <a:lvl1pPr marL="342883" marR="0" indent="-342883" algn="l" defTabSz="342883" rtl="0" eaLnBrk="1" fontAlgn="auto" latinLnBrk="0" hangingPunct="1">
              <a:lnSpc>
                <a:spcPts val="1951"/>
              </a:lnSpc>
              <a:spcBef>
                <a:spcPts val="451"/>
              </a:spcBef>
              <a:spcAft>
                <a:spcPts val="900"/>
              </a:spcAft>
              <a:buClr>
                <a:srgbClr val="6E2145"/>
              </a:buClr>
              <a:buSzTx/>
              <a:buFont typeface="Arial"/>
              <a:buChar char="•"/>
              <a:tabLst/>
              <a:defRPr sz="1500">
                <a:solidFill>
                  <a:schemeClr val="bg1">
                    <a:lumMod val="25000"/>
                  </a:schemeClr>
                </a:solidFill>
                <a:latin typeface="Arial"/>
                <a:cs typeface="Arial"/>
              </a:defRPr>
            </a:lvl1pPr>
            <a:lvl2pPr marL="557185" marR="0" indent="-214303" algn="l" defTabSz="342883" rtl="0" eaLnBrk="1" fontAlgn="auto" latinLnBrk="0" hangingPunct="1">
              <a:lnSpc>
                <a:spcPts val="1951"/>
              </a:lnSpc>
              <a:spcBef>
                <a:spcPts val="225"/>
              </a:spcBef>
              <a:spcAft>
                <a:spcPts val="0"/>
              </a:spcAft>
              <a:buClr>
                <a:srgbClr val="6E2145"/>
              </a:buClr>
              <a:buSzTx/>
              <a:buFont typeface="Arial"/>
              <a:buChar char="–"/>
              <a:tabLst/>
              <a:defRPr sz="1500">
                <a:solidFill>
                  <a:schemeClr val="bg1">
                    <a:lumMod val="25000"/>
                  </a:schemeClr>
                </a:solidFill>
                <a:latin typeface="Arial"/>
                <a:cs typeface="Arial"/>
              </a:defRPr>
            </a:lvl2pPr>
            <a:lvl3pPr marL="857207" marR="0" indent="-171442" algn="l" defTabSz="342883" rtl="0" eaLnBrk="1" fontAlgn="auto" latinLnBrk="0" hangingPunct="1">
              <a:lnSpc>
                <a:spcPts val="1951"/>
              </a:lnSpc>
              <a:spcBef>
                <a:spcPts val="225"/>
              </a:spcBef>
              <a:spcAft>
                <a:spcPts val="0"/>
              </a:spcAft>
              <a:buClr>
                <a:srgbClr val="6E2145"/>
              </a:buClr>
              <a:buSzTx/>
              <a:buFont typeface="Arial"/>
              <a:buChar char="•"/>
              <a:tabLst/>
              <a:defRPr sz="1500">
                <a:solidFill>
                  <a:schemeClr val="bg1">
                    <a:lumMod val="25000"/>
                  </a:schemeClr>
                </a:solidFill>
                <a:latin typeface="Arial"/>
                <a:cs typeface="Arial"/>
              </a:defRPr>
            </a:lvl3pPr>
            <a:lvl4pPr marL="1200090" marR="0" indent="-171442" algn="l" defTabSz="342883" rtl="0" eaLnBrk="1" fontAlgn="auto" latinLnBrk="0" hangingPunct="1">
              <a:lnSpc>
                <a:spcPts val="1951"/>
              </a:lnSpc>
              <a:spcBef>
                <a:spcPts val="225"/>
              </a:spcBef>
              <a:spcAft>
                <a:spcPts val="0"/>
              </a:spcAft>
              <a:buClr>
                <a:srgbClr val="6E2145"/>
              </a:buClr>
              <a:buSzTx/>
              <a:buFont typeface="Arial"/>
              <a:buChar char="–"/>
              <a:tabLst/>
              <a:defRPr sz="1500">
                <a:solidFill>
                  <a:schemeClr val="bg1">
                    <a:lumMod val="25000"/>
                  </a:schemeClr>
                </a:solidFill>
                <a:latin typeface="Arial"/>
                <a:cs typeface="Arial"/>
              </a:defRPr>
            </a:lvl4pPr>
            <a:lvl5pPr marL="1542973" marR="0" indent="-171442" algn="l" defTabSz="342883" rtl="0" eaLnBrk="1" fontAlgn="auto" latinLnBrk="0" hangingPunct="1">
              <a:lnSpc>
                <a:spcPts val="1951"/>
              </a:lnSpc>
              <a:spcBef>
                <a:spcPts val="225"/>
              </a:spcBef>
              <a:spcAft>
                <a:spcPts val="0"/>
              </a:spcAft>
              <a:buClr>
                <a:srgbClr val="6E2145"/>
              </a:buClr>
              <a:buSzTx/>
              <a:buFont typeface="Arial"/>
              <a:buChar char="»"/>
              <a:tabLst/>
              <a:defRPr sz="1500">
                <a:solidFill>
                  <a:schemeClr val="bg1">
                    <a:lumMod val="25000"/>
                  </a:schemeClr>
                </a:solidFill>
                <a:latin typeface="Arial"/>
                <a:cs typeface="Arial"/>
              </a:defRPr>
            </a:lvl5pPr>
            <a:lvl6pPr>
              <a:defRPr sz="1200"/>
            </a:lvl6pPr>
            <a:lvl7pPr>
              <a:defRPr sz="1200"/>
            </a:lvl7pPr>
            <a:lvl8pPr>
              <a:defRPr sz="1200"/>
            </a:lvl8pPr>
            <a:lvl9pPr>
              <a:defRPr sz="1200"/>
            </a:lvl9pPr>
          </a:lstStyle>
          <a:p>
            <a:pPr marL="257162" marR="0" lvl="0" indent="-257162" algn="l" defTabSz="342883" rtl="0" eaLnBrk="1" fontAlgn="auto" latinLnBrk="0" hangingPunct="1">
              <a:lnSpc>
                <a:spcPts val="1951"/>
              </a:lnSpc>
              <a:spcBef>
                <a:spcPts val="451"/>
              </a:spcBef>
              <a:spcAft>
                <a:spcPts val="900"/>
              </a:spcAft>
              <a:buClr>
                <a:srgbClr val="6E2145"/>
              </a:buClr>
              <a:buSzTx/>
              <a:tabLst/>
              <a:defRPr/>
            </a:pPr>
            <a:r>
              <a:rPr kumimoji="0" lang="en-US" sz="1651"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257162" marR="0" lvl="1" indent="-257162" algn="l" defTabSz="342883" rtl="0" eaLnBrk="1" fontAlgn="auto" latinLnBrk="0" hangingPunct="1">
              <a:lnSpc>
                <a:spcPts val="1951"/>
              </a:lnSpc>
              <a:spcBef>
                <a:spcPts val="451"/>
              </a:spcBef>
              <a:spcAft>
                <a:spcPts val="900"/>
              </a:spcAft>
              <a:buClr>
                <a:srgbClr val="6E2145"/>
              </a:buClr>
              <a:buSzTx/>
              <a:tabLst/>
              <a:defRPr/>
            </a:pPr>
            <a:r>
              <a:rPr kumimoji="0" lang="en-US" sz="1651"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257162" marR="0" lvl="2" indent="-257162" algn="l" defTabSz="342883" rtl="0" eaLnBrk="1" fontAlgn="auto" latinLnBrk="0" hangingPunct="1">
              <a:lnSpc>
                <a:spcPts val="1951"/>
              </a:lnSpc>
              <a:spcBef>
                <a:spcPts val="451"/>
              </a:spcBef>
              <a:spcAft>
                <a:spcPts val="900"/>
              </a:spcAft>
              <a:buClr>
                <a:srgbClr val="6E2145"/>
              </a:buClr>
              <a:buSzTx/>
              <a:tabLst/>
              <a:defRPr/>
            </a:pPr>
            <a:r>
              <a:rPr kumimoji="0" lang="en-US" sz="1651"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257162" marR="0" lvl="3" indent="-257162" algn="l" defTabSz="342883" rtl="0" eaLnBrk="1" fontAlgn="auto" latinLnBrk="0" hangingPunct="1">
              <a:lnSpc>
                <a:spcPts val="1951"/>
              </a:lnSpc>
              <a:spcBef>
                <a:spcPts val="451"/>
              </a:spcBef>
              <a:spcAft>
                <a:spcPts val="900"/>
              </a:spcAft>
              <a:buClr>
                <a:srgbClr val="6E2145"/>
              </a:buClr>
              <a:buSzTx/>
              <a:tabLst/>
              <a:defRPr/>
            </a:pPr>
            <a:r>
              <a:rPr kumimoji="0" lang="en-US" sz="1651"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257162" marR="0" lvl="4" indent="-257162" algn="l" defTabSz="342883" rtl="0" eaLnBrk="1" fontAlgn="auto" latinLnBrk="0" hangingPunct="1">
              <a:lnSpc>
                <a:spcPts val="1951"/>
              </a:lnSpc>
              <a:spcBef>
                <a:spcPts val="451"/>
              </a:spcBef>
              <a:spcAft>
                <a:spcPts val="900"/>
              </a:spcAft>
              <a:buClr>
                <a:srgbClr val="6E2145"/>
              </a:buClr>
              <a:buSzTx/>
              <a:tabLst/>
              <a:defRPr/>
            </a:pPr>
            <a:r>
              <a:rPr kumimoji="0" lang="en-US" sz="1651"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051"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0" name="Date Placeholder 3"/>
          <p:cNvSpPr>
            <a:spLocks noGrp="1"/>
          </p:cNvSpPr>
          <p:nvPr>
            <p:ph type="dt" sz="half" idx="10"/>
          </p:nvPr>
        </p:nvSpPr>
        <p:spPr>
          <a:xfrm>
            <a:off x="6956695" y="6224753"/>
            <a:ext cx="1494247" cy="196371"/>
          </a:xfrm>
          <a:prstGeom prst="rect">
            <a:avLst/>
          </a:prstGeom>
        </p:spPr>
        <p:txBody>
          <a:bodyPr/>
          <a:lstStyle>
            <a:lvl1pPr algn="r">
              <a:defRPr sz="525">
                <a:solidFill>
                  <a:schemeClr val="bg1">
                    <a:lumMod val="75000"/>
                  </a:schemeClr>
                </a:solidFill>
                <a:latin typeface="Arial"/>
                <a:cs typeface="Arial"/>
              </a:defRPr>
            </a:lvl1pPr>
          </a:lstStyle>
          <a:p>
            <a:r>
              <a:rPr lang="en-US" dirty="0" smtClean="0">
                <a:solidFill>
                  <a:srgbClr val="F2F2F2">
                    <a:lumMod val="75000"/>
                  </a:srgbClr>
                </a:solidFill>
              </a:rPr>
              <a:t>11/16/2016</a:t>
            </a:r>
            <a:endParaRPr lang="en-US" dirty="0">
              <a:solidFill>
                <a:srgbClr val="F2F2F2">
                  <a:lumMod val="75000"/>
                </a:srgbClr>
              </a:solidFill>
            </a:endParaRPr>
          </a:p>
        </p:txBody>
      </p:sp>
      <p:sp>
        <p:nvSpPr>
          <p:cNvPr id="11" name="Slide Number Placeholder 5"/>
          <p:cNvSpPr>
            <a:spLocks noGrp="1"/>
          </p:cNvSpPr>
          <p:nvPr>
            <p:ph type="sldNum" sz="quarter" idx="11"/>
          </p:nvPr>
        </p:nvSpPr>
        <p:spPr>
          <a:xfrm>
            <a:off x="8524875" y="6224753"/>
            <a:ext cx="497520" cy="196371"/>
          </a:xfrm>
          <a:prstGeom prst="rect">
            <a:avLst/>
          </a:prstGeom>
        </p:spPr>
        <p:txBody>
          <a:bodyPr/>
          <a:lstStyle>
            <a:lvl1pPr algn="r">
              <a:defRPr sz="525">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422646561"/>
      </p:ext>
    </p:extLst>
  </p:cSld>
  <p:clrMapOvr>
    <a:masterClrMapping/>
  </p:clrMapOvr>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4617720"/>
            <a:ext cx="7670800" cy="670560"/>
          </a:xfrm>
        </p:spPr>
        <p:txBody>
          <a:bodyPr anchor="ctr"/>
          <a:lstStyle>
            <a:lvl1pPr algn="ctr">
              <a:lnSpc>
                <a:spcPts val="1651"/>
              </a:lnSpc>
              <a:defRPr sz="1500" b="1">
                <a:solidFill>
                  <a:schemeClr val="tx1"/>
                </a:solidFill>
                <a:latin typeface="Arial"/>
                <a:cs typeface="Arial"/>
              </a:defRPr>
            </a:lvl1pPr>
          </a:lstStyle>
          <a:p>
            <a:r>
              <a:rPr lang="en-US" smtClean="0"/>
              <a:t>Click to edit Master title style</a:t>
            </a:r>
            <a:endParaRPr lang="en-US" dirty="0"/>
          </a:p>
        </p:txBody>
      </p:sp>
      <p:sp>
        <p:nvSpPr>
          <p:cNvPr id="3" name="Picture Placeholder 2"/>
          <p:cNvSpPr>
            <a:spLocks noGrp="1"/>
          </p:cNvSpPr>
          <p:nvPr>
            <p:ph type="pic" idx="1" hasCustomPrompt="1"/>
          </p:nvPr>
        </p:nvSpPr>
        <p:spPr>
          <a:xfrm>
            <a:off x="731520" y="479424"/>
            <a:ext cx="7670800" cy="4012389"/>
          </a:xfrm>
        </p:spPr>
        <p:txBody>
          <a:bodyPr>
            <a:normAutofit/>
          </a:bodyPr>
          <a:lstStyle>
            <a:lvl1pPr marL="0" indent="0">
              <a:buNone/>
              <a:defRPr sz="1351">
                <a:latin typeface="Arial"/>
                <a:cs typeface="Arial"/>
              </a:defRPr>
            </a:lvl1pPr>
            <a:lvl2pPr marL="342883"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7" indent="0">
              <a:buNone/>
              <a:defRPr sz="1500"/>
            </a:lvl7pPr>
            <a:lvl8pPr marL="2400180" indent="0">
              <a:buNone/>
              <a:defRPr sz="1500"/>
            </a:lvl8pPr>
            <a:lvl9pPr marL="2743063" indent="0">
              <a:buNone/>
              <a:defRPr sz="1500"/>
            </a:lvl9pPr>
          </a:lstStyle>
          <a:p>
            <a:r>
              <a:rPr lang="en-US" dirty="0" smtClean="0"/>
              <a:t>Click to insert picture</a:t>
            </a:r>
            <a:endParaRPr lang="en-US" dirty="0"/>
          </a:p>
        </p:txBody>
      </p:sp>
      <p:sp>
        <p:nvSpPr>
          <p:cNvPr id="4" name="Text Placeholder 3"/>
          <p:cNvSpPr>
            <a:spLocks noGrp="1"/>
          </p:cNvSpPr>
          <p:nvPr>
            <p:ph type="body" sz="half" idx="2"/>
          </p:nvPr>
        </p:nvSpPr>
        <p:spPr>
          <a:xfrm>
            <a:off x="731520" y="5349250"/>
            <a:ext cx="7670800" cy="598036"/>
          </a:xfrm>
        </p:spPr>
        <p:txBody>
          <a:bodyPr/>
          <a:lstStyle>
            <a:lvl1pPr marL="0" indent="0" algn="ctr">
              <a:lnSpc>
                <a:spcPts val="1200"/>
              </a:lnSpc>
              <a:buNone/>
              <a:defRPr sz="1051">
                <a:solidFill>
                  <a:schemeClr val="accent1"/>
                </a:solidFill>
                <a:latin typeface="Arial"/>
                <a:cs typeface="Arial"/>
              </a:defRPr>
            </a:lvl1pPr>
            <a:lvl2pPr marL="342883"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7" indent="0">
              <a:buNone/>
              <a:defRPr sz="675"/>
            </a:lvl7pPr>
            <a:lvl8pPr marL="2400180" indent="0">
              <a:buNone/>
              <a:defRPr sz="675"/>
            </a:lvl8pPr>
            <a:lvl9pPr marL="2743063" indent="0">
              <a:buNone/>
              <a:defRPr sz="675"/>
            </a:lvl9pPr>
          </a:lstStyle>
          <a:p>
            <a:pPr lvl="0"/>
            <a:r>
              <a:rPr lang="en-US" smtClean="0"/>
              <a:t>Click to edit Master text styles</a:t>
            </a:r>
          </a:p>
        </p:txBody>
      </p:sp>
      <p:sp>
        <p:nvSpPr>
          <p:cNvPr id="8" name="Date Placeholder 3"/>
          <p:cNvSpPr>
            <a:spLocks noGrp="1"/>
          </p:cNvSpPr>
          <p:nvPr>
            <p:ph type="dt" sz="half" idx="10"/>
          </p:nvPr>
        </p:nvSpPr>
        <p:spPr>
          <a:xfrm>
            <a:off x="6956695" y="6224753"/>
            <a:ext cx="1494247" cy="196371"/>
          </a:xfrm>
          <a:prstGeom prst="rect">
            <a:avLst/>
          </a:prstGeom>
        </p:spPr>
        <p:txBody>
          <a:bodyPr/>
          <a:lstStyle>
            <a:lvl1pPr algn="r">
              <a:defRPr sz="525">
                <a:solidFill>
                  <a:schemeClr val="bg1">
                    <a:lumMod val="75000"/>
                  </a:schemeClr>
                </a:solidFill>
                <a:latin typeface="Arial"/>
                <a:cs typeface="Arial"/>
              </a:defRPr>
            </a:lvl1pPr>
          </a:lstStyle>
          <a:p>
            <a:r>
              <a:rPr lang="en-US" dirty="0" smtClean="0">
                <a:solidFill>
                  <a:srgbClr val="F2F2F2">
                    <a:lumMod val="75000"/>
                  </a:srgbClr>
                </a:solidFill>
              </a:rPr>
              <a:t>11/16/2016</a:t>
            </a:r>
            <a:endParaRPr lang="en-US" dirty="0">
              <a:solidFill>
                <a:srgbClr val="F2F2F2">
                  <a:lumMod val="75000"/>
                </a:srgbClr>
              </a:solidFill>
            </a:endParaRPr>
          </a:p>
        </p:txBody>
      </p:sp>
      <p:sp>
        <p:nvSpPr>
          <p:cNvPr id="9" name="Slide Number Placeholder 5"/>
          <p:cNvSpPr>
            <a:spLocks noGrp="1"/>
          </p:cNvSpPr>
          <p:nvPr>
            <p:ph type="sldNum" sz="quarter" idx="4"/>
          </p:nvPr>
        </p:nvSpPr>
        <p:spPr>
          <a:xfrm>
            <a:off x="8524875" y="6224753"/>
            <a:ext cx="497520" cy="196371"/>
          </a:xfrm>
          <a:prstGeom prst="rect">
            <a:avLst/>
          </a:prstGeom>
        </p:spPr>
        <p:txBody>
          <a:bodyPr/>
          <a:lstStyle>
            <a:lvl1pPr algn="r">
              <a:defRPr sz="525">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234523716"/>
      </p:ext>
    </p:extLst>
  </p:cSld>
  <p:clrMapOvr>
    <a:masterClrMapping/>
  </p:clrMapOvr>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dirty="0" smtClean="0">
                <a:solidFill>
                  <a:srgbClr val="F2F2F2">
                    <a:lumMod val="75000"/>
                  </a:srgbClr>
                </a:solidFill>
              </a:rPr>
              <a:t>11/16/2016</a:t>
            </a:r>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5" name="Picture 4" descr="NSC_NewStyle-teal.png"/>
          <p:cNvPicPr>
            <a:picLocks noChangeAspect="1"/>
          </p:cNvPicPr>
          <p:nvPr userDrawn="1"/>
        </p:nvPicPr>
        <p:blipFill>
          <a:blip r:embed="rId2" cstate="print"/>
          <a:stretch>
            <a:fillRect/>
          </a:stretch>
        </p:blipFill>
        <p:spPr>
          <a:xfrm>
            <a:off x="2667011" y="4521209"/>
            <a:ext cx="3930327" cy="799745"/>
          </a:xfrm>
          <a:prstGeom prst="rect">
            <a:avLst/>
          </a:prstGeom>
          <a:effectLst>
            <a:reflection blurRad="6350" stA="52000" endA="300" endPos="35000" dir="5400000" sy="-100000" algn="bl" rotWithShape="0"/>
          </a:effectLst>
        </p:spPr>
      </p:pic>
      <p:sp>
        <p:nvSpPr>
          <p:cNvPr id="8" name="Rectangle 7"/>
          <p:cNvSpPr/>
          <p:nvPr userDrawn="1"/>
        </p:nvSpPr>
        <p:spPr>
          <a:xfrm>
            <a:off x="284483" y="6224764"/>
            <a:ext cx="2382527" cy="511329"/>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solidFill>
                <a:srgbClr val="F2F2F2"/>
              </a:solidFill>
            </a:endParaRPr>
          </a:p>
        </p:txBody>
      </p:sp>
      <p:sp>
        <p:nvSpPr>
          <p:cNvPr id="10" name="Text Placeholder 9"/>
          <p:cNvSpPr>
            <a:spLocks noGrp="1"/>
          </p:cNvSpPr>
          <p:nvPr>
            <p:ph type="body" sz="quarter" idx="12" hasCustomPrompt="1"/>
          </p:nvPr>
        </p:nvSpPr>
        <p:spPr>
          <a:xfrm>
            <a:off x="457200" y="2433320"/>
            <a:ext cx="8229600" cy="1345565"/>
          </a:xfrm>
        </p:spPr>
        <p:txBody>
          <a:bodyPr anchor="ctr">
            <a:normAutofit/>
          </a:bodyPr>
          <a:lstStyle>
            <a:lvl1pPr marL="0" indent="0" algn="ctr">
              <a:buNone/>
              <a:defRPr sz="3600" b="1">
                <a:solidFill>
                  <a:srgbClr val="6E2246"/>
                </a:solidFill>
              </a:defRPr>
            </a:lvl1pPr>
            <a:lvl2pPr marL="342883" indent="0" algn="ctr">
              <a:buNone/>
              <a:defRPr b="1"/>
            </a:lvl2pPr>
            <a:lvl3pPr marL="685766" indent="0" algn="ctr">
              <a:buNone/>
              <a:defRPr b="1"/>
            </a:lvl3pPr>
            <a:lvl4pPr marL="1028649" indent="0" algn="ctr">
              <a:buNone/>
              <a:defRPr b="1"/>
            </a:lvl4pPr>
            <a:lvl5pPr marL="1371532" indent="0" algn="ctr">
              <a:buNone/>
              <a:defRPr b="1"/>
            </a:lvl5pPr>
          </a:lstStyle>
          <a:p>
            <a:pPr lvl="0"/>
            <a:r>
              <a:rPr lang="en-US" dirty="0" smtClean="0"/>
              <a:t>Questions?</a:t>
            </a:r>
          </a:p>
        </p:txBody>
      </p:sp>
    </p:spTree>
    <p:extLst>
      <p:ext uri="{BB962C8B-B14F-4D97-AF65-F5344CB8AC3E}">
        <p14:creationId xmlns:p14="http://schemas.microsoft.com/office/powerpoint/2010/main" val="604600753"/>
      </p:ext>
    </p:extLst>
  </p:cSld>
  <p:clrMapOvr>
    <a:masterClrMapping/>
  </p:clrMapOvr>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Title 2 w/ Ic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smtClean="0">
                <a:solidFill>
                  <a:srgbClr val="F2F2F2">
                    <a:lumMod val="75000"/>
                  </a:srgbClr>
                </a:solidFill>
              </a:rPr>
              <a:t>11/16/2016</a:t>
            </a:r>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4911708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7" name="Rectangle 10"/>
          <p:cNvSpPr>
            <a:spLocks noGrp="1"/>
          </p:cNvSpPr>
          <p:nvPr>
            <p:ph type="title"/>
          </p:nvPr>
        </p:nvSpPr>
        <p:spPr>
          <a:xfrm>
            <a:off x="457200" y="560219"/>
            <a:ext cx="8229600" cy="1143000"/>
          </a:xfrm>
          <a:prstGeom prst="rect">
            <a:avLst/>
          </a:prstGeom>
        </p:spPr>
        <p:txBody>
          <a:bodyPr/>
          <a:lstStyle/>
          <a:p>
            <a:r>
              <a:rPr lang="en-US" smtClean="0"/>
              <a:t>Click to edit Master title style</a:t>
            </a:r>
            <a:endParaRPr lang="en-US" dirty="0"/>
          </a:p>
        </p:txBody>
      </p:sp>
      <p:sp>
        <p:nvSpPr>
          <p:cNvPr id="9" name="Date Placeholder 2"/>
          <p:cNvSpPr>
            <a:spLocks noGrp="1"/>
          </p:cNvSpPr>
          <p:nvPr>
            <p:ph type="dt" sz="half" idx="10"/>
          </p:nvPr>
        </p:nvSpPr>
        <p:spPr>
          <a:xfrm>
            <a:off x="6918591" y="6234130"/>
            <a:ext cx="1494247" cy="261828"/>
          </a:xfrm>
        </p:spPr>
        <p:txBody>
          <a:bodyPr/>
          <a:lstStyle/>
          <a:p>
            <a:r>
              <a:rPr lang="en-US" dirty="0" smtClean="0">
                <a:solidFill>
                  <a:srgbClr val="F2F2F2">
                    <a:lumMod val="75000"/>
                  </a:srgbClr>
                </a:solidFill>
              </a:rPr>
              <a:t>11/16/2016</a:t>
            </a:r>
            <a:endParaRPr lang="en-US" dirty="0">
              <a:solidFill>
                <a:srgbClr val="F2F2F2">
                  <a:lumMod val="75000"/>
                </a:srgbClr>
              </a:solidFill>
            </a:endParaRPr>
          </a:p>
        </p:txBody>
      </p:sp>
      <p:sp>
        <p:nvSpPr>
          <p:cNvPr id="10" name="Slide Number Placeholder 3"/>
          <p:cNvSpPr>
            <a:spLocks noGrp="1"/>
          </p:cNvSpPr>
          <p:nvPr>
            <p:ph type="sldNum" sz="quarter" idx="11"/>
          </p:nvPr>
        </p:nvSpPr>
        <p:spPr>
          <a:xfrm>
            <a:off x="8486775" y="6234130"/>
            <a:ext cx="497520" cy="261828"/>
          </a:xfrm>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8" name="Footer Placeholder 3"/>
          <p:cNvSpPr>
            <a:spLocks noGrp="1"/>
          </p:cNvSpPr>
          <p:nvPr>
            <p:ph type="ftr" sz="quarter" idx="3"/>
          </p:nvPr>
        </p:nvSpPr>
        <p:spPr>
          <a:xfrm>
            <a:off x="3028951" y="6407151"/>
            <a:ext cx="3086100" cy="365125"/>
          </a:xfrm>
          <a:prstGeom prst="rect">
            <a:avLst/>
          </a:prstGeom>
        </p:spPr>
        <p:txBody>
          <a:bodyPr vert="horz" lIns="91440" tIns="45720" rIns="91440" bIns="45720" rtlCol="0" anchor="ctr"/>
          <a:lstStyle>
            <a:lvl1pPr algn="ctr">
              <a:defRPr sz="800" b="0">
                <a:solidFill>
                  <a:schemeClr val="bg1">
                    <a:lumMod val="75000"/>
                  </a:schemeClr>
                </a:solidFill>
                <a:latin typeface="+mn-lt"/>
              </a:defRPr>
            </a:lvl1pPr>
          </a:lstStyle>
          <a:p>
            <a:endParaRPr lang="en-US" dirty="0">
              <a:solidFill>
                <a:srgbClr val="F2F2F2">
                  <a:lumMod val="75000"/>
                </a:srgbClr>
              </a:solidFill>
            </a:endParaRPr>
          </a:p>
        </p:txBody>
      </p:sp>
    </p:spTree>
    <p:extLst>
      <p:ext uri="{BB962C8B-B14F-4D97-AF65-F5344CB8AC3E}">
        <p14:creationId xmlns:p14="http://schemas.microsoft.com/office/powerpoint/2010/main" val="1280193460"/>
      </p:ext>
    </p:extLst>
  </p:cSld>
  <p:clrMapOvr>
    <a:masterClrMapping/>
  </p:clrMapOvr>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itle Slide w/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1300" y="1684484"/>
            <a:ext cx="6119578" cy="1952801"/>
          </a:xfrm>
        </p:spPr>
        <p:txBody>
          <a:bodyPr>
            <a:normAutofit/>
          </a:bodyPr>
          <a:lstStyle>
            <a:lvl1pPr>
              <a:lnSpc>
                <a:spcPts val="3700"/>
              </a:lnSpc>
              <a:defRPr sz="3600" b="1"/>
            </a:lvl1pPr>
          </a:lstStyle>
          <a:p>
            <a:r>
              <a:rPr lang="en-US" dirty="0" smtClean="0"/>
              <a:t>Click to edit</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2691299" y="3815080"/>
            <a:ext cx="6119578" cy="955040"/>
          </a:xfrm>
          <a:prstGeom prst="rect">
            <a:avLst/>
          </a:prstGeom>
        </p:spPr>
        <p:txBody>
          <a:bodyPr/>
          <a:lstStyle>
            <a:lvl1pPr marL="0" indent="0" algn="ctr">
              <a:lnSpc>
                <a:spcPts val="2800"/>
              </a:lnSpc>
              <a:buNone/>
              <a:defRPr sz="2600">
                <a:solidFill>
                  <a:schemeClr val="bg1">
                    <a:lumMod val="9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11"/>
          <p:cNvSpPr>
            <a:spLocks noGrp="1"/>
          </p:cNvSpPr>
          <p:nvPr>
            <p:ph type="body" sz="quarter" idx="10" hasCustomPrompt="1"/>
          </p:nvPr>
        </p:nvSpPr>
        <p:spPr>
          <a:xfrm>
            <a:off x="0" y="5140325"/>
            <a:ext cx="9144000" cy="711200"/>
          </a:xfrm>
          <a:prstGeom prst="rect">
            <a:avLst/>
          </a:prstGeom>
        </p:spPr>
        <p:txBody>
          <a:bodyPr anchor="ctr"/>
          <a:lstStyle>
            <a:lvl1pPr marL="0" indent="0" algn="ctr">
              <a:buNone/>
              <a:defRPr sz="2000" baseline="0">
                <a:solidFill>
                  <a:schemeClr val="bg1">
                    <a:lumMod val="95000"/>
                  </a:schemeClr>
                </a:solidFill>
                <a:latin typeface="Arial" pitchFamily="34" charset="0"/>
                <a:cs typeface="Arial" pitchFamily="34" charset="0"/>
              </a:defRPr>
            </a:lvl1pPr>
            <a:lvl2pPr marL="457200" indent="0" algn="ctr">
              <a:buNone/>
              <a:defRPr sz="2000">
                <a:solidFill>
                  <a:schemeClr val="bg1">
                    <a:lumMod val="95000"/>
                  </a:schemeClr>
                </a:solidFill>
                <a:latin typeface="Arial" pitchFamily="34" charset="0"/>
                <a:cs typeface="Arial" pitchFamily="34" charset="0"/>
              </a:defRPr>
            </a:lvl2pPr>
            <a:lvl3pPr marL="914400" indent="0" algn="ctr">
              <a:buNone/>
              <a:defRPr sz="2000">
                <a:solidFill>
                  <a:schemeClr val="bg1">
                    <a:lumMod val="95000"/>
                  </a:schemeClr>
                </a:solidFill>
                <a:latin typeface="Arial" pitchFamily="34" charset="0"/>
                <a:cs typeface="Arial" pitchFamily="34" charset="0"/>
              </a:defRPr>
            </a:lvl3pPr>
            <a:lvl4pPr marL="1371600" indent="0" algn="ctr">
              <a:buNone/>
              <a:defRPr sz="2000">
                <a:solidFill>
                  <a:schemeClr val="bg1">
                    <a:lumMod val="95000"/>
                  </a:schemeClr>
                </a:solidFill>
                <a:latin typeface="Arial" pitchFamily="34" charset="0"/>
                <a:cs typeface="Arial" pitchFamily="34" charset="0"/>
              </a:defRPr>
            </a:lvl4pPr>
            <a:lvl5pPr marL="1828800" indent="0" algn="ctr">
              <a:buNone/>
              <a:defRPr sz="2000">
                <a:solidFill>
                  <a:schemeClr val="bg1">
                    <a:lumMod val="95000"/>
                  </a:schemeClr>
                </a:solidFill>
                <a:latin typeface="Arial" pitchFamily="34" charset="0"/>
                <a:cs typeface="Arial" pitchFamily="34" charset="0"/>
              </a:defRPr>
            </a:lvl5pPr>
          </a:lstStyle>
          <a:p>
            <a:pPr lvl="0"/>
            <a:r>
              <a:rPr lang="en-US" dirty="0" smtClean="0"/>
              <a:t>Presenter Name, Title</a:t>
            </a:r>
          </a:p>
        </p:txBody>
      </p:sp>
    </p:spTree>
    <p:extLst>
      <p:ext uri="{BB962C8B-B14F-4D97-AF65-F5344CB8AC3E}">
        <p14:creationId xmlns:p14="http://schemas.microsoft.com/office/powerpoint/2010/main" val="1657993851"/>
      </p:ext>
    </p:extLst>
  </p:cSld>
  <p:clrMapOvr>
    <a:masterClrMapping/>
  </p:clrMapOvr>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Title Slide -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a:t>
            </a:r>
            <a:br>
              <a:rPr lang="en-US" dirty="0" smtClean="0"/>
            </a:br>
            <a:r>
              <a:rPr lang="en-US" dirty="0" smtClean="0"/>
              <a:t>Master title style</a:t>
            </a:r>
            <a:endParaRPr lang="en-US" dirty="0"/>
          </a:p>
        </p:txBody>
      </p:sp>
    </p:spTree>
    <p:extLst>
      <p:ext uri="{BB962C8B-B14F-4D97-AF65-F5344CB8AC3E}">
        <p14:creationId xmlns:p14="http://schemas.microsoft.com/office/powerpoint/2010/main" val="1672606223"/>
      </p:ext>
    </p:extLst>
  </p:cSld>
  <p:clrMapOvr>
    <a:masterClrMapping/>
  </p:clrMapOvr>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79425"/>
            <a:ext cx="7772400" cy="939800"/>
          </a:xfrm>
        </p:spPr>
        <p:txBody>
          <a:bodyPr>
            <a:normAutofit/>
          </a:bodyPr>
          <a:lstStyle>
            <a:lvl1pPr>
              <a:lnSpc>
                <a:spcPts val="1688"/>
              </a:lnSpc>
              <a:defRPr sz="1688">
                <a:solidFill>
                  <a:srgbClr val="053043"/>
                </a:solidFill>
                <a:latin typeface="Arial"/>
                <a:cs typeface="Arial"/>
              </a:defRPr>
            </a:lvl1pPr>
          </a:lstStyle>
          <a:p>
            <a:r>
              <a:rPr lang="en-US" altLang="ko-KR" dirty="0" smtClean="0"/>
              <a:t>Agenda</a:t>
            </a:r>
            <a:endParaRPr lang="en-US" dirty="0"/>
          </a:p>
        </p:txBody>
      </p:sp>
      <p:sp>
        <p:nvSpPr>
          <p:cNvPr id="3" name="Subtitle 2"/>
          <p:cNvSpPr>
            <a:spLocks noGrp="1"/>
          </p:cNvSpPr>
          <p:nvPr>
            <p:ph type="subTitle" idx="1" hasCustomPrompt="1"/>
          </p:nvPr>
        </p:nvSpPr>
        <p:spPr>
          <a:xfrm>
            <a:off x="685800" y="1597031"/>
            <a:ext cx="7772400" cy="4417091"/>
          </a:xfrm>
        </p:spPr>
        <p:txBody>
          <a:bodyPr>
            <a:normAutofit/>
          </a:bodyPr>
          <a:lstStyle>
            <a:lvl1pPr marL="257175" marR="0" indent="-257175" algn="l" defTabSz="257175" rtl="0" eaLnBrk="1" fontAlgn="auto" latinLnBrk="0" hangingPunct="1">
              <a:lnSpc>
                <a:spcPts val="1463"/>
              </a:lnSpc>
              <a:spcBef>
                <a:spcPts val="338"/>
              </a:spcBef>
              <a:spcAft>
                <a:spcPts val="675"/>
              </a:spcAft>
              <a:buClr>
                <a:srgbClr val="6E2145"/>
              </a:buClr>
              <a:buSzTx/>
              <a:buFont typeface="Arial"/>
              <a:buChar char="•"/>
              <a:tabLst/>
              <a:defRPr sz="1350" baseline="0">
                <a:solidFill>
                  <a:schemeClr val="bg1">
                    <a:lumMod val="25000"/>
                  </a:schemeClr>
                </a:solidFill>
                <a:latin typeface="Arial"/>
                <a:cs typeface="Aria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pPr marL="192881" marR="0" lvl="0"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Tree>
    <p:extLst>
      <p:ext uri="{BB962C8B-B14F-4D97-AF65-F5344CB8AC3E}">
        <p14:creationId xmlns:p14="http://schemas.microsoft.com/office/powerpoint/2010/main" val="71291895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1"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12"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880731632"/>
      </p:ext>
    </p:extLst>
  </p:cSld>
  <p:clrMapOvr>
    <a:masterClrMapping/>
  </p:clrMapOvr>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9"/>
            <a:ext cx="8229600" cy="946151"/>
          </a:xfrm>
        </p:spPr>
        <p:txBody>
          <a:bodyPr>
            <a:normAutofit/>
          </a:bodyPr>
          <a:lstStyle>
            <a:lvl1pPr>
              <a:lnSpc>
                <a:spcPts val="1688"/>
              </a:lnSpc>
              <a:spcAft>
                <a:spcPts val="0"/>
              </a:spcAft>
              <a:defRPr sz="1688"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257175" marR="0" indent="-257175" algn="l" defTabSz="257175" rtl="0" eaLnBrk="1" fontAlgn="auto" latinLnBrk="0" hangingPunct="1">
              <a:lnSpc>
                <a:spcPts val="1463"/>
              </a:lnSpc>
              <a:spcBef>
                <a:spcPts val="338"/>
              </a:spcBef>
              <a:spcAft>
                <a:spcPts val="675"/>
              </a:spcAft>
              <a:buClr>
                <a:srgbClr val="6E2145"/>
              </a:buClr>
              <a:buSzTx/>
              <a:buFont typeface="Arial" pitchFamily="34" charset="0"/>
              <a:buChar char="•"/>
              <a:tabLst/>
              <a:defRPr sz="1125">
                <a:solidFill>
                  <a:schemeClr val="bg1">
                    <a:lumMod val="25000"/>
                  </a:schemeClr>
                </a:solidFill>
                <a:latin typeface="Arial"/>
                <a:cs typeface="Arial"/>
              </a:defRPr>
            </a:lvl1pPr>
            <a:lvl2pPr marL="417910" marR="0" indent="-160735" algn="l" defTabSz="257175" rtl="0" eaLnBrk="1" fontAlgn="auto" latinLnBrk="0" hangingPunct="1">
              <a:lnSpc>
                <a:spcPts val="1463"/>
              </a:lnSpc>
              <a:spcBef>
                <a:spcPts val="169"/>
              </a:spcBef>
              <a:spcAft>
                <a:spcPts val="0"/>
              </a:spcAft>
              <a:buClr>
                <a:srgbClr val="6E2145"/>
              </a:buClr>
              <a:buSzTx/>
              <a:buFont typeface="Arial"/>
              <a:buChar char="–"/>
              <a:tabLst/>
              <a:defRPr sz="1125">
                <a:solidFill>
                  <a:schemeClr val="bg1">
                    <a:lumMod val="25000"/>
                  </a:schemeClr>
                </a:solidFill>
                <a:latin typeface="Arial"/>
                <a:cs typeface="Arial"/>
              </a:defRPr>
            </a:lvl2pPr>
            <a:lvl3pPr marL="642938" marR="0" indent="-128588" algn="l" defTabSz="257175" rtl="0" eaLnBrk="1" fontAlgn="auto" latinLnBrk="0" hangingPunct="1">
              <a:lnSpc>
                <a:spcPts val="1463"/>
              </a:lnSpc>
              <a:spcBef>
                <a:spcPts val="169"/>
              </a:spcBef>
              <a:spcAft>
                <a:spcPts val="0"/>
              </a:spcAft>
              <a:buClr>
                <a:srgbClr val="6E2145"/>
              </a:buClr>
              <a:buSzTx/>
              <a:buFont typeface="Arial"/>
              <a:buChar char="•"/>
              <a:tabLst/>
              <a:defRPr sz="1125">
                <a:solidFill>
                  <a:schemeClr val="bg1">
                    <a:lumMod val="25000"/>
                  </a:schemeClr>
                </a:solidFill>
                <a:latin typeface="Arial"/>
                <a:cs typeface="Arial"/>
              </a:defRPr>
            </a:lvl3pPr>
            <a:lvl4pPr marL="900113" marR="0" indent="-128588" algn="l" defTabSz="257175" rtl="0" eaLnBrk="1" fontAlgn="auto" latinLnBrk="0" hangingPunct="1">
              <a:lnSpc>
                <a:spcPts val="1463"/>
              </a:lnSpc>
              <a:spcBef>
                <a:spcPts val="169"/>
              </a:spcBef>
              <a:spcAft>
                <a:spcPts val="0"/>
              </a:spcAft>
              <a:buClr>
                <a:srgbClr val="6E2145"/>
              </a:buClr>
              <a:buSzTx/>
              <a:buFont typeface="Arial"/>
              <a:buChar char="–"/>
              <a:tabLst/>
              <a:defRPr sz="1125">
                <a:solidFill>
                  <a:schemeClr val="bg1">
                    <a:lumMod val="25000"/>
                  </a:schemeClr>
                </a:solidFill>
                <a:latin typeface="Arial"/>
                <a:cs typeface="Arial"/>
              </a:defRPr>
            </a:lvl4pPr>
            <a:lvl5pPr marL="1157288" marR="0" indent="-128588" algn="l" defTabSz="257175" rtl="0" eaLnBrk="1" fontAlgn="auto" latinLnBrk="0" hangingPunct="1">
              <a:lnSpc>
                <a:spcPts val="1463"/>
              </a:lnSpc>
              <a:spcBef>
                <a:spcPts val="169"/>
              </a:spcBef>
              <a:spcAft>
                <a:spcPts val="0"/>
              </a:spcAft>
              <a:buClr>
                <a:srgbClr val="6E2145"/>
              </a:buClr>
              <a:buSzTx/>
              <a:buFont typeface="Arial"/>
              <a:buChar char="»"/>
              <a:tabLst/>
              <a:defRPr sz="1125">
                <a:solidFill>
                  <a:schemeClr val="bg1">
                    <a:lumMod val="25000"/>
                  </a:schemeClr>
                </a:solidFill>
                <a:latin typeface="Arial"/>
                <a:cs typeface="Arial"/>
              </a:defRPr>
            </a:lvl5pPr>
          </a:lstStyle>
          <a:p>
            <a:pPr marL="192881" marR="0" lvl="0"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192881" marR="0" lvl="1"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192881" marR="0" lvl="2"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192881" marR="0" lvl="3"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192881" marR="0" lvl="4"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788"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Tree>
    <p:extLst>
      <p:ext uri="{BB962C8B-B14F-4D97-AF65-F5344CB8AC3E}">
        <p14:creationId xmlns:p14="http://schemas.microsoft.com/office/powerpoint/2010/main" val="3600044374"/>
      </p:ext>
    </p:extLst>
  </p:cSld>
  <p:clrMapOvr>
    <a:masterClrMapping/>
  </p:clrMapOvr>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Section 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61360" y="1835829"/>
            <a:ext cx="5549518" cy="1711991"/>
          </a:xfrm>
        </p:spPr>
        <p:txBody>
          <a:bodyPr>
            <a:normAutofit/>
          </a:bodyPr>
          <a:lstStyle>
            <a:lvl1pPr>
              <a:lnSpc>
                <a:spcPts val="1913"/>
              </a:lnSpc>
              <a:defRPr sz="2025" b="1" baseline="0">
                <a:solidFill>
                  <a:schemeClr val="tx1"/>
                </a:solidFill>
              </a:defRPr>
            </a:lvl1pPr>
          </a:lstStyle>
          <a:p>
            <a:r>
              <a:rPr lang="en-US" dirty="0" smtClean="0"/>
              <a:t>Click to edit</a:t>
            </a:r>
            <a:br>
              <a:rPr lang="en-US" dirty="0" smtClean="0"/>
            </a:br>
            <a:r>
              <a:rPr lang="en-US" dirty="0" smtClean="0"/>
              <a:t>Section Title Slide</a:t>
            </a:r>
            <a:endParaRPr lang="en-US" dirty="0"/>
          </a:p>
        </p:txBody>
      </p:sp>
      <p:sp>
        <p:nvSpPr>
          <p:cNvPr id="3" name="Subtitle 2"/>
          <p:cNvSpPr>
            <a:spLocks noGrp="1"/>
          </p:cNvSpPr>
          <p:nvPr>
            <p:ph type="subTitle" idx="1" hasCustomPrompt="1"/>
          </p:nvPr>
        </p:nvSpPr>
        <p:spPr>
          <a:xfrm>
            <a:off x="3261360" y="4028440"/>
            <a:ext cx="5549518" cy="1196416"/>
          </a:xfrm>
          <a:prstGeom prst="rect">
            <a:avLst/>
          </a:prstGeom>
        </p:spPr>
        <p:txBody>
          <a:bodyPr/>
          <a:lstStyle>
            <a:lvl1pPr marL="0" indent="0" algn="ctr">
              <a:lnSpc>
                <a:spcPts val="1575"/>
              </a:lnSpc>
              <a:buNone/>
              <a:defRPr sz="1125">
                <a:solidFill>
                  <a:schemeClr val="bg1">
                    <a:lumMod val="25000"/>
                  </a:schemeClr>
                </a:solidFill>
                <a:latin typeface="Arial"/>
                <a:cs typeface="Aria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dirty="0" smtClean="0"/>
              <a:t>Click to edit Section subtitle style</a:t>
            </a:r>
            <a:endParaRPr lang="en-US" dirty="0"/>
          </a:p>
        </p:txBody>
      </p:sp>
      <p:pic>
        <p:nvPicPr>
          <p:cNvPr id="6" name="Picture 5" descr="icons_only.png"/>
          <p:cNvPicPr>
            <a:picLocks noChangeAspect="1"/>
          </p:cNvPicPr>
          <p:nvPr userDrawn="1"/>
        </p:nvPicPr>
        <p:blipFill>
          <a:blip r:embed="rId3"/>
          <a:stretch>
            <a:fillRect/>
          </a:stretch>
        </p:blipFill>
        <p:spPr>
          <a:xfrm>
            <a:off x="157003" y="704429"/>
            <a:ext cx="4145280" cy="6153573"/>
          </a:xfrm>
          <a:prstGeom prst="rect">
            <a:avLst/>
          </a:prstGeom>
        </p:spPr>
      </p:pic>
    </p:spTree>
    <p:extLst>
      <p:ext uri="{BB962C8B-B14F-4D97-AF65-F5344CB8AC3E}">
        <p14:creationId xmlns:p14="http://schemas.microsoft.com/office/powerpoint/2010/main" val="382475246"/>
      </p:ext>
    </p:extLst>
  </p:cSld>
  <p:clrMapOvr>
    <a:masterClrMapping/>
  </p:clrMapOvr>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2761922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7"/>
            <a:ext cx="8229600" cy="938213"/>
          </a:xfrm>
        </p:spPr>
        <p:txBody>
          <a:bodyPr>
            <a:normAutofit/>
          </a:bodyPr>
          <a:lstStyle>
            <a:lvl1pPr>
              <a:lnSpc>
                <a:spcPts val="1688"/>
              </a:lnSpc>
              <a:defRPr sz="1688">
                <a:solidFill>
                  <a:srgbClr val="003144"/>
                </a:solidFill>
                <a:latin typeface="Arial"/>
                <a:cs typeface="Arial"/>
              </a:defRPr>
            </a:lvl1pPr>
          </a:lstStyle>
          <a:p>
            <a:r>
              <a:rPr lang="en-US" smtClean="0"/>
              <a:t>Click to edit Master title style</a:t>
            </a:r>
            <a:endParaRPr lang="en-US" dirty="0"/>
          </a:p>
        </p:txBody>
      </p:sp>
    </p:spTree>
    <p:extLst>
      <p:ext uri="{BB962C8B-B14F-4D97-AF65-F5344CB8AC3E}">
        <p14:creationId xmlns:p14="http://schemas.microsoft.com/office/powerpoint/2010/main" val="929308149"/>
      </p:ext>
    </p:extLst>
  </p:cSld>
  <p:clrMapOvr>
    <a:masterClrMapping/>
  </p:clrMapOvr>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8"/>
            <a:ext cx="8229600" cy="4268787"/>
          </a:xfrm>
        </p:spPr>
        <p:txBody>
          <a:bodyPr/>
          <a:lstStyle>
            <a:lvl1pPr marL="0" indent="0">
              <a:buNone/>
              <a:defRPr/>
            </a:lvl1pPr>
          </a:lstStyle>
          <a:p>
            <a:r>
              <a:rPr lang="en-US" dirty="0" smtClean="0"/>
              <a:t>Click icon to add chart</a:t>
            </a:r>
            <a:endParaRPr lang="en-US" dirty="0"/>
          </a:p>
        </p:txBody>
      </p:sp>
    </p:spTree>
    <p:extLst>
      <p:ext uri="{BB962C8B-B14F-4D97-AF65-F5344CB8AC3E}">
        <p14:creationId xmlns:p14="http://schemas.microsoft.com/office/powerpoint/2010/main" val="1686838934"/>
      </p:ext>
    </p:extLst>
  </p:cSld>
  <p:clrMapOvr>
    <a:masterClrMapping/>
  </p:clrMapOvr>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145579"/>
      </p:ext>
    </p:extLst>
  </p:cSld>
  <p:clrMapOvr>
    <a:masterClrMapping/>
  </p:clrMapOvr>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1688"/>
              </a:lnSpc>
              <a:defRPr sz="1688">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8"/>
            <a:ext cx="4038600" cy="4220241"/>
          </a:xfrm>
        </p:spPr>
        <p:txBody>
          <a:bodyPr>
            <a:normAutofit/>
          </a:bodyPr>
          <a:lstStyle>
            <a:lvl1pPr marL="257175" marR="0" indent="-257175" algn="l" defTabSz="257175" rtl="0" eaLnBrk="1" fontAlgn="auto" latinLnBrk="0" hangingPunct="1">
              <a:lnSpc>
                <a:spcPts val="1463"/>
              </a:lnSpc>
              <a:spcBef>
                <a:spcPts val="338"/>
              </a:spcBef>
              <a:spcAft>
                <a:spcPts val="675"/>
              </a:spcAft>
              <a:buClr>
                <a:srgbClr val="6E2145"/>
              </a:buClr>
              <a:buSzTx/>
              <a:buFont typeface="Arial"/>
              <a:buChar char="•"/>
              <a:tabLst/>
              <a:defRPr sz="1125">
                <a:solidFill>
                  <a:schemeClr val="bg1">
                    <a:lumMod val="25000"/>
                  </a:schemeClr>
                </a:solidFill>
                <a:latin typeface="Arial"/>
                <a:cs typeface="Arial"/>
              </a:defRPr>
            </a:lvl1pPr>
            <a:lvl2pPr marL="417910" marR="0" indent="-160735" algn="l" defTabSz="257175" rtl="0" eaLnBrk="1" fontAlgn="auto" latinLnBrk="0" hangingPunct="1">
              <a:lnSpc>
                <a:spcPts val="1463"/>
              </a:lnSpc>
              <a:spcBef>
                <a:spcPts val="169"/>
              </a:spcBef>
              <a:spcAft>
                <a:spcPts val="0"/>
              </a:spcAft>
              <a:buClr>
                <a:srgbClr val="6E2145"/>
              </a:buClr>
              <a:buSzTx/>
              <a:buFont typeface="Arial"/>
              <a:buChar char="–"/>
              <a:tabLst/>
              <a:defRPr sz="1125">
                <a:solidFill>
                  <a:schemeClr val="bg1">
                    <a:lumMod val="25000"/>
                  </a:schemeClr>
                </a:solidFill>
                <a:latin typeface="Arial"/>
                <a:cs typeface="Arial"/>
              </a:defRPr>
            </a:lvl2pPr>
            <a:lvl3pPr marL="642938" marR="0" indent="-128588" algn="l" defTabSz="257175" rtl="0" eaLnBrk="1" fontAlgn="auto" latinLnBrk="0" hangingPunct="1">
              <a:lnSpc>
                <a:spcPts val="1463"/>
              </a:lnSpc>
              <a:spcBef>
                <a:spcPts val="169"/>
              </a:spcBef>
              <a:spcAft>
                <a:spcPts val="0"/>
              </a:spcAft>
              <a:buClr>
                <a:srgbClr val="6E2145"/>
              </a:buClr>
              <a:buSzTx/>
              <a:buFont typeface="Arial"/>
              <a:buChar char="•"/>
              <a:tabLst/>
              <a:defRPr sz="1125">
                <a:solidFill>
                  <a:schemeClr val="bg1">
                    <a:lumMod val="25000"/>
                  </a:schemeClr>
                </a:solidFill>
                <a:latin typeface="Arial"/>
                <a:cs typeface="Arial"/>
              </a:defRPr>
            </a:lvl3pPr>
            <a:lvl4pPr marL="900113" marR="0" indent="-128588" algn="l" defTabSz="257175" rtl="0" eaLnBrk="1" fontAlgn="auto" latinLnBrk="0" hangingPunct="1">
              <a:lnSpc>
                <a:spcPts val="1463"/>
              </a:lnSpc>
              <a:spcBef>
                <a:spcPts val="169"/>
              </a:spcBef>
              <a:spcAft>
                <a:spcPts val="0"/>
              </a:spcAft>
              <a:buClr>
                <a:srgbClr val="6E2145"/>
              </a:buClr>
              <a:buSzTx/>
              <a:buFont typeface="Arial"/>
              <a:buChar char="–"/>
              <a:tabLst/>
              <a:defRPr sz="1125">
                <a:solidFill>
                  <a:schemeClr val="bg1">
                    <a:lumMod val="25000"/>
                  </a:schemeClr>
                </a:solidFill>
                <a:latin typeface="Arial"/>
                <a:cs typeface="Arial"/>
              </a:defRPr>
            </a:lvl4pPr>
            <a:lvl5pPr marL="1157288" marR="0" indent="-128588" algn="l" defTabSz="257175" rtl="0" eaLnBrk="1" fontAlgn="auto" latinLnBrk="0" hangingPunct="1">
              <a:lnSpc>
                <a:spcPts val="1463"/>
              </a:lnSpc>
              <a:spcBef>
                <a:spcPts val="169"/>
              </a:spcBef>
              <a:spcAft>
                <a:spcPts val="0"/>
              </a:spcAft>
              <a:buClr>
                <a:srgbClr val="6E2145"/>
              </a:buClr>
              <a:buSzTx/>
              <a:buFont typeface="Arial"/>
              <a:buChar char="»"/>
              <a:tabLst/>
              <a:defRPr sz="1125">
                <a:solidFill>
                  <a:schemeClr val="bg1">
                    <a:lumMod val="25000"/>
                  </a:schemeClr>
                </a:solidFill>
                <a:latin typeface="Arial"/>
                <a:cs typeface="Arial"/>
              </a:defRPr>
            </a:lvl5pPr>
            <a:lvl6pPr>
              <a:defRPr sz="1013"/>
            </a:lvl6pPr>
            <a:lvl7pPr>
              <a:defRPr sz="1013"/>
            </a:lvl7pPr>
            <a:lvl8pPr>
              <a:defRPr sz="1013"/>
            </a:lvl8pPr>
            <a:lvl9pPr>
              <a:defRPr sz="1013"/>
            </a:lvl9pPr>
          </a:lstStyle>
          <a:p>
            <a:pPr marL="192881" marR="0" lvl="0"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192881" marR="0" lvl="1"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192881" marR="0" lvl="2"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192881" marR="0" lvl="3"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192881" marR="0" lvl="4"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788"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7"/>
            <a:ext cx="4038600" cy="4220243"/>
          </a:xfrm>
        </p:spPr>
        <p:txBody>
          <a:bodyPr>
            <a:normAutofit/>
          </a:bodyPr>
          <a:lstStyle>
            <a:lvl1pPr marL="257175" marR="0" indent="-257175" algn="l" defTabSz="257175" rtl="0" eaLnBrk="1" fontAlgn="auto" latinLnBrk="0" hangingPunct="1">
              <a:lnSpc>
                <a:spcPts val="1463"/>
              </a:lnSpc>
              <a:spcBef>
                <a:spcPts val="338"/>
              </a:spcBef>
              <a:spcAft>
                <a:spcPts val="675"/>
              </a:spcAft>
              <a:buClr>
                <a:srgbClr val="6E2145"/>
              </a:buClr>
              <a:buSzTx/>
              <a:buFont typeface="Arial"/>
              <a:buChar char="•"/>
              <a:tabLst/>
              <a:defRPr sz="1125">
                <a:solidFill>
                  <a:schemeClr val="bg1">
                    <a:lumMod val="25000"/>
                  </a:schemeClr>
                </a:solidFill>
                <a:latin typeface="Arial"/>
                <a:cs typeface="Arial"/>
              </a:defRPr>
            </a:lvl1pPr>
            <a:lvl2pPr marL="417910" marR="0" indent="-160735" algn="l" defTabSz="257175" rtl="0" eaLnBrk="1" fontAlgn="auto" latinLnBrk="0" hangingPunct="1">
              <a:lnSpc>
                <a:spcPts val="1463"/>
              </a:lnSpc>
              <a:spcBef>
                <a:spcPts val="169"/>
              </a:spcBef>
              <a:spcAft>
                <a:spcPts val="0"/>
              </a:spcAft>
              <a:buClr>
                <a:srgbClr val="6E2145"/>
              </a:buClr>
              <a:buSzTx/>
              <a:buFont typeface="Arial"/>
              <a:buChar char="–"/>
              <a:tabLst/>
              <a:defRPr sz="1125">
                <a:solidFill>
                  <a:schemeClr val="bg1">
                    <a:lumMod val="25000"/>
                  </a:schemeClr>
                </a:solidFill>
                <a:latin typeface="Arial"/>
                <a:cs typeface="Arial"/>
              </a:defRPr>
            </a:lvl2pPr>
            <a:lvl3pPr marL="642938" marR="0" indent="-128588" algn="l" defTabSz="257175" rtl="0" eaLnBrk="1" fontAlgn="auto" latinLnBrk="0" hangingPunct="1">
              <a:lnSpc>
                <a:spcPts val="1463"/>
              </a:lnSpc>
              <a:spcBef>
                <a:spcPts val="169"/>
              </a:spcBef>
              <a:spcAft>
                <a:spcPts val="0"/>
              </a:spcAft>
              <a:buClr>
                <a:srgbClr val="6E2145"/>
              </a:buClr>
              <a:buSzTx/>
              <a:buFont typeface="Arial"/>
              <a:buChar char="•"/>
              <a:tabLst/>
              <a:defRPr sz="1125">
                <a:solidFill>
                  <a:schemeClr val="bg1">
                    <a:lumMod val="25000"/>
                  </a:schemeClr>
                </a:solidFill>
                <a:latin typeface="Arial"/>
                <a:cs typeface="Arial"/>
              </a:defRPr>
            </a:lvl3pPr>
            <a:lvl4pPr marL="900113" marR="0" indent="-128588" algn="l" defTabSz="257175" rtl="0" eaLnBrk="1" fontAlgn="auto" latinLnBrk="0" hangingPunct="1">
              <a:lnSpc>
                <a:spcPts val="1463"/>
              </a:lnSpc>
              <a:spcBef>
                <a:spcPts val="169"/>
              </a:spcBef>
              <a:spcAft>
                <a:spcPts val="0"/>
              </a:spcAft>
              <a:buClr>
                <a:srgbClr val="6E2145"/>
              </a:buClr>
              <a:buSzTx/>
              <a:buFont typeface="Arial"/>
              <a:buChar char="–"/>
              <a:tabLst/>
              <a:defRPr sz="1125">
                <a:solidFill>
                  <a:schemeClr val="bg1">
                    <a:lumMod val="25000"/>
                  </a:schemeClr>
                </a:solidFill>
                <a:latin typeface="Arial"/>
                <a:cs typeface="Arial"/>
              </a:defRPr>
            </a:lvl4pPr>
            <a:lvl5pPr marL="1157288" marR="0" indent="-128588" algn="l" defTabSz="257175" rtl="0" eaLnBrk="1" fontAlgn="auto" latinLnBrk="0" hangingPunct="1">
              <a:lnSpc>
                <a:spcPts val="1463"/>
              </a:lnSpc>
              <a:spcBef>
                <a:spcPts val="169"/>
              </a:spcBef>
              <a:spcAft>
                <a:spcPts val="0"/>
              </a:spcAft>
              <a:buClr>
                <a:srgbClr val="6E2145"/>
              </a:buClr>
              <a:buSzTx/>
              <a:buFont typeface="Arial"/>
              <a:buChar char="»"/>
              <a:tabLst/>
              <a:defRPr sz="1125">
                <a:solidFill>
                  <a:schemeClr val="bg1">
                    <a:lumMod val="25000"/>
                  </a:schemeClr>
                </a:solidFill>
                <a:latin typeface="Arial"/>
                <a:cs typeface="Arial"/>
              </a:defRPr>
            </a:lvl5pPr>
            <a:lvl6pPr>
              <a:defRPr sz="1013"/>
            </a:lvl6pPr>
            <a:lvl7pPr>
              <a:defRPr sz="1013"/>
            </a:lvl7pPr>
            <a:lvl8pPr>
              <a:defRPr sz="1013"/>
            </a:lvl8pPr>
            <a:lvl9pPr>
              <a:defRPr sz="1013"/>
            </a:lvl9pPr>
          </a:lstStyle>
          <a:p>
            <a:pPr marL="192881" marR="0" lvl="0"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192881" marR="0" lvl="1"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192881" marR="0" lvl="2"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192881" marR="0" lvl="3"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192881" marR="0" lvl="4"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788"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Tree>
    <p:extLst>
      <p:ext uri="{BB962C8B-B14F-4D97-AF65-F5344CB8AC3E}">
        <p14:creationId xmlns:p14="http://schemas.microsoft.com/office/powerpoint/2010/main" val="2681686308"/>
      </p:ext>
    </p:extLst>
  </p:cSld>
  <p:clrMapOvr>
    <a:masterClrMapping/>
  </p:clrMapOvr>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1688"/>
              </a:lnSpc>
              <a:defRPr sz="1688">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8"/>
            <a:ext cx="4040188" cy="525081"/>
          </a:xfrm>
        </p:spPr>
        <p:txBody>
          <a:bodyPr anchor="t">
            <a:noAutofit/>
          </a:bodyPr>
          <a:lstStyle>
            <a:lvl1pPr marL="0" indent="0">
              <a:spcBef>
                <a:spcPts val="0"/>
              </a:spcBef>
              <a:buNone/>
              <a:defRPr sz="1125" b="1">
                <a:solidFill>
                  <a:schemeClr val="accent4"/>
                </a:solidFill>
                <a:latin typeface="Arial"/>
                <a:cs typeface="Aria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4" name="Content Placeholder 3"/>
          <p:cNvSpPr>
            <a:spLocks noGrp="1"/>
          </p:cNvSpPr>
          <p:nvPr>
            <p:ph sz="half" idx="2"/>
          </p:nvPr>
        </p:nvSpPr>
        <p:spPr>
          <a:xfrm>
            <a:off x="457200" y="2167960"/>
            <a:ext cx="4040188" cy="3809831"/>
          </a:xfrm>
        </p:spPr>
        <p:txBody>
          <a:bodyPr>
            <a:normAutofit/>
          </a:bodyPr>
          <a:lstStyle>
            <a:lvl1pPr marL="257175" marR="0" indent="-257175" algn="l" defTabSz="257175" rtl="0" eaLnBrk="1" fontAlgn="auto" latinLnBrk="0" hangingPunct="1">
              <a:lnSpc>
                <a:spcPts val="1463"/>
              </a:lnSpc>
              <a:spcBef>
                <a:spcPts val="338"/>
              </a:spcBef>
              <a:spcAft>
                <a:spcPts val="675"/>
              </a:spcAft>
              <a:buClr>
                <a:srgbClr val="6E2145"/>
              </a:buClr>
              <a:buSzTx/>
              <a:buFont typeface="Arial"/>
              <a:buChar char="•"/>
              <a:tabLst/>
              <a:defRPr sz="1125">
                <a:solidFill>
                  <a:schemeClr val="bg1">
                    <a:lumMod val="25000"/>
                  </a:schemeClr>
                </a:solidFill>
                <a:latin typeface="Arial"/>
                <a:cs typeface="Arial"/>
              </a:defRPr>
            </a:lvl1pPr>
            <a:lvl2pPr marL="417910" marR="0" indent="-160735" algn="l" defTabSz="257175" rtl="0" eaLnBrk="1" fontAlgn="auto" latinLnBrk="0" hangingPunct="1">
              <a:lnSpc>
                <a:spcPts val="1463"/>
              </a:lnSpc>
              <a:spcBef>
                <a:spcPts val="169"/>
              </a:spcBef>
              <a:spcAft>
                <a:spcPts val="0"/>
              </a:spcAft>
              <a:buClr>
                <a:srgbClr val="6E2145"/>
              </a:buClr>
              <a:buSzTx/>
              <a:buFont typeface="Arial"/>
              <a:buChar char="–"/>
              <a:tabLst/>
              <a:defRPr sz="1125">
                <a:solidFill>
                  <a:schemeClr val="bg1">
                    <a:lumMod val="25000"/>
                  </a:schemeClr>
                </a:solidFill>
                <a:latin typeface="Arial"/>
                <a:cs typeface="Arial"/>
              </a:defRPr>
            </a:lvl2pPr>
            <a:lvl3pPr marL="642938" marR="0" indent="-128588" algn="l" defTabSz="257175" rtl="0" eaLnBrk="1" fontAlgn="auto" latinLnBrk="0" hangingPunct="1">
              <a:lnSpc>
                <a:spcPts val="1463"/>
              </a:lnSpc>
              <a:spcBef>
                <a:spcPts val="169"/>
              </a:spcBef>
              <a:spcAft>
                <a:spcPts val="0"/>
              </a:spcAft>
              <a:buClr>
                <a:srgbClr val="6E2145"/>
              </a:buClr>
              <a:buSzTx/>
              <a:buFont typeface="Arial"/>
              <a:buChar char="•"/>
              <a:tabLst/>
              <a:defRPr sz="1125">
                <a:solidFill>
                  <a:schemeClr val="bg1">
                    <a:lumMod val="25000"/>
                  </a:schemeClr>
                </a:solidFill>
                <a:latin typeface="Arial"/>
                <a:cs typeface="Arial"/>
              </a:defRPr>
            </a:lvl3pPr>
            <a:lvl4pPr marL="900113" marR="0" indent="-128588" algn="l" defTabSz="257175" rtl="0" eaLnBrk="1" fontAlgn="auto" latinLnBrk="0" hangingPunct="1">
              <a:lnSpc>
                <a:spcPts val="1463"/>
              </a:lnSpc>
              <a:spcBef>
                <a:spcPts val="169"/>
              </a:spcBef>
              <a:spcAft>
                <a:spcPts val="0"/>
              </a:spcAft>
              <a:buClr>
                <a:srgbClr val="6E2145"/>
              </a:buClr>
              <a:buSzTx/>
              <a:buFont typeface="Arial"/>
              <a:buChar char="–"/>
              <a:tabLst/>
              <a:defRPr sz="1125">
                <a:solidFill>
                  <a:schemeClr val="bg1">
                    <a:lumMod val="25000"/>
                  </a:schemeClr>
                </a:solidFill>
                <a:latin typeface="Arial"/>
                <a:cs typeface="Arial"/>
              </a:defRPr>
            </a:lvl4pPr>
            <a:lvl5pPr marL="1157288" marR="0" indent="-128588" algn="l" defTabSz="257175" rtl="0" eaLnBrk="1" fontAlgn="auto" latinLnBrk="0" hangingPunct="1">
              <a:lnSpc>
                <a:spcPts val="1463"/>
              </a:lnSpc>
              <a:spcBef>
                <a:spcPts val="169"/>
              </a:spcBef>
              <a:spcAft>
                <a:spcPts val="0"/>
              </a:spcAft>
              <a:buClr>
                <a:srgbClr val="6E2145"/>
              </a:buClr>
              <a:buSzTx/>
              <a:buFont typeface="Arial"/>
              <a:buChar char="»"/>
              <a:tabLst/>
              <a:defRPr sz="1125">
                <a:solidFill>
                  <a:schemeClr val="bg1">
                    <a:lumMod val="25000"/>
                  </a:schemeClr>
                </a:solidFill>
                <a:latin typeface="Arial"/>
                <a:cs typeface="Arial"/>
              </a:defRPr>
            </a:lvl5pPr>
            <a:lvl6pPr>
              <a:defRPr sz="900"/>
            </a:lvl6pPr>
            <a:lvl7pPr>
              <a:defRPr sz="900"/>
            </a:lvl7pPr>
            <a:lvl8pPr>
              <a:defRPr sz="900"/>
            </a:lvl8pPr>
            <a:lvl9pPr>
              <a:defRPr sz="900"/>
            </a:lvl9pPr>
          </a:lstStyle>
          <a:p>
            <a:pPr marL="192881" marR="0" lvl="0"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192881" marR="0" lvl="1"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192881" marR="0" lvl="2"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192881" marR="0" lvl="3"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192881" marR="0" lvl="4"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788"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4" y="1593285"/>
            <a:ext cx="4041775" cy="525081"/>
          </a:xfrm>
        </p:spPr>
        <p:txBody>
          <a:bodyPr anchor="t">
            <a:noAutofit/>
          </a:bodyPr>
          <a:lstStyle>
            <a:lvl1pPr marL="0" indent="0">
              <a:spcBef>
                <a:spcPts val="0"/>
              </a:spcBef>
              <a:buNone/>
              <a:defRPr sz="1125" b="1">
                <a:solidFill>
                  <a:schemeClr val="accent4"/>
                </a:solidFill>
                <a:latin typeface="Arial"/>
                <a:cs typeface="Aria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6" name="Content Placeholder 5"/>
          <p:cNvSpPr>
            <a:spLocks noGrp="1"/>
          </p:cNvSpPr>
          <p:nvPr>
            <p:ph sz="quarter" idx="4"/>
          </p:nvPr>
        </p:nvSpPr>
        <p:spPr>
          <a:xfrm>
            <a:off x="4645034" y="2167960"/>
            <a:ext cx="4041775" cy="3809831"/>
          </a:xfrm>
        </p:spPr>
        <p:txBody>
          <a:bodyPr>
            <a:normAutofit/>
          </a:bodyPr>
          <a:lstStyle>
            <a:lvl1pPr marL="257175" marR="0" indent="-257175" algn="l" defTabSz="257175" rtl="0" eaLnBrk="1" fontAlgn="auto" latinLnBrk="0" hangingPunct="1">
              <a:lnSpc>
                <a:spcPts val="1463"/>
              </a:lnSpc>
              <a:spcBef>
                <a:spcPts val="338"/>
              </a:spcBef>
              <a:spcAft>
                <a:spcPts val="675"/>
              </a:spcAft>
              <a:buClr>
                <a:srgbClr val="6E2145"/>
              </a:buClr>
              <a:buSzTx/>
              <a:buFont typeface="Arial"/>
              <a:buChar char="•"/>
              <a:tabLst/>
              <a:defRPr sz="1125">
                <a:solidFill>
                  <a:schemeClr val="bg1">
                    <a:lumMod val="25000"/>
                  </a:schemeClr>
                </a:solidFill>
                <a:latin typeface="Arial"/>
                <a:cs typeface="Arial"/>
              </a:defRPr>
            </a:lvl1pPr>
            <a:lvl2pPr marL="417910" marR="0" indent="-160735" algn="l" defTabSz="257175" rtl="0" eaLnBrk="1" fontAlgn="auto" latinLnBrk="0" hangingPunct="1">
              <a:lnSpc>
                <a:spcPts val="1463"/>
              </a:lnSpc>
              <a:spcBef>
                <a:spcPts val="169"/>
              </a:spcBef>
              <a:spcAft>
                <a:spcPts val="0"/>
              </a:spcAft>
              <a:buClr>
                <a:srgbClr val="6E2145"/>
              </a:buClr>
              <a:buSzTx/>
              <a:buFont typeface="Arial"/>
              <a:buChar char="–"/>
              <a:tabLst/>
              <a:defRPr sz="1125">
                <a:solidFill>
                  <a:schemeClr val="bg1">
                    <a:lumMod val="25000"/>
                  </a:schemeClr>
                </a:solidFill>
                <a:latin typeface="Arial"/>
                <a:cs typeface="Arial"/>
              </a:defRPr>
            </a:lvl2pPr>
            <a:lvl3pPr marL="642938" marR="0" indent="-128588" algn="l" defTabSz="257175" rtl="0" eaLnBrk="1" fontAlgn="auto" latinLnBrk="0" hangingPunct="1">
              <a:lnSpc>
                <a:spcPts val="1463"/>
              </a:lnSpc>
              <a:spcBef>
                <a:spcPts val="169"/>
              </a:spcBef>
              <a:spcAft>
                <a:spcPts val="0"/>
              </a:spcAft>
              <a:buClr>
                <a:srgbClr val="6E2145"/>
              </a:buClr>
              <a:buSzTx/>
              <a:buFont typeface="Arial"/>
              <a:buChar char="•"/>
              <a:tabLst/>
              <a:defRPr sz="1125">
                <a:solidFill>
                  <a:schemeClr val="bg1">
                    <a:lumMod val="25000"/>
                  </a:schemeClr>
                </a:solidFill>
                <a:latin typeface="Arial"/>
                <a:cs typeface="Arial"/>
              </a:defRPr>
            </a:lvl3pPr>
            <a:lvl4pPr marL="900113" marR="0" indent="-128588" algn="l" defTabSz="257175" rtl="0" eaLnBrk="1" fontAlgn="auto" latinLnBrk="0" hangingPunct="1">
              <a:lnSpc>
                <a:spcPts val="1463"/>
              </a:lnSpc>
              <a:spcBef>
                <a:spcPts val="169"/>
              </a:spcBef>
              <a:spcAft>
                <a:spcPts val="0"/>
              </a:spcAft>
              <a:buClr>
                <a:srgbClr val="6E2145"/>
              </a:buClr>
              <a:buSzTx/>
              <a:buFont typeface="Arial"/>
              <a:buChar char="–"/>
              <a:tabLst/>
              <a:defRPr sz="1125">
                <a:solidFill>
                  <a:schemeClr val="bg1">
                    <a:lumMod val="25000"/>
                  </a:schemeClr>
                </a:solidFill>
                <a:latin typeface="Arial"/>
                <a:cs typeface="Arial"/>
              </a:defRPr>
            </a:lvl4pPr>
            <a:lvl5pPr marL="1157288" marR="0" indent="-128588" algn="l" defTabSz="257175" rtl="0" eaLnBrk="1" fontAlgn="auto" latinLnBrk="0" hangingPunct="1">
              <a:lnSpc>
                <a:spcPts val="1463"/>
              </a:lnSpc>
              <a:spcBef>
                <a:spcPts val="169"/>
              </a:spcBef>
              <a:spcAft>
                <a:spcPts val="0"/>
              </a:spcAft>
              <a:buClr>
                <a:srgbClr val="6E2145"/>
              </a:buClr>
              <a:buSzTx/>
              <a:buFont typeface="Arial"/>
              <a:buChar char="»"/>
              <a:tabLst/>
              <a:defRPr sz="1125">
                <a:solidFill>
                  <a:schemeClr val="bg1">
                    <a:lumMod val="25000"/>
                  </a:schemeClr>
                </a:solidFill>
                <a:latin typeface="Arial"/>
                <a:cs typeface="Arial"/>
              </a:defRPr>
            </a:lvl5pPr>
            <a:lvl6pPr>
              <a:defRPr sz="900"/>
            </a:lvl6pPr>
            <a:lvl7pPr>
              <a:defRPr sz="900"/>
            </a:lvl7pPr>
            <a:lvl8pPr>
              <a:defRPr sz="900"/>
            </a:lvl8pPr>
            <a:lvl9pPr>
              <a:defRPr sz="900"/>
            </a:lvl9pPr>
          </a:lstStyle>
          <a:p>
            <a:pPr marL="192881" marR="0" lvl="0"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192881" marR="0" lvl="1"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192881" marR="0" lvl="2"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192881" marR="0" lvl="3"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192881" marR="0" lvl="4"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788"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Tree>
    <p:extLst>
      <p:ext uri="{BB962C8B-B14F-4D97-AF65-F5344CB8AC3E}">
        <p14:creationId xmlns:p14="http://schemas.microsoft.com/office/powerpoint/2010/main" val="2975600552"/>
      </p:ext>
    </p:extLst>
  </p:cSld>
  <p:clrMapOvr>
    <a:masterClrMapping/>
  </p:clrMapOvr>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4617720"/>
            <a:ext cx="7670800" cy="670560"/>
          </a:xfrm>
        </p:spPr>
        <p:txBody>
          <a:bodyPr anchor="ctr"/>
          <a:lstStyle>
            <a:lvl1pPr algn="ctr">
              <a:lnSpc>
                <a:spcPts val="1238"/>
              </a:lnSpc>
              <a:defRPr sz="1125" b="1">
                <a:solidFill>
                  <a:schemeClr val="tx1"/>
                </a:solidFill>
                <a:latin typeface="Arial"/>
                <a:cs typeface="Arial"/>
              </a:defRPr>
            </a:lvl1pPr>
          </a:lstStyle>
          <a:p>
            <a:r>
              <a:rPr lang="en-US" smtClean="0"/>
              <a:t>Click to edit Master title style</a:t>
            </a:r>
            <a:endParaRPr lang="en-US" dirty="0"/>
          </a:p>
        </p:txBody>
      </p:sp>
      <p:sp>
        <p:nvSpPr>
          <p:cNvPr id="3" name="Picture Placeholder 2"/>
          <p:cNvSpPr>
            <a:spLocks noGrp="1"/>
          </p:cNvSpPr>
          <p:nvPr>
            <p:ph type="pic" idx="1" hasCustomPrompt="1"/>
          </p:nvPr>
        </p:nvSpPr>
        <p:spPr>
          <a:xfrm>
            <a:off x="731520" y="479430"/>
            <a:ext cx="7670800" cy="4012389"/>
          </a:xfrm>
        </p:spPr>
        <p:txBody>
          <a:bodyPr>
            <a:normAutofit/>
          </a:bodyPr>
          <a:lstStyle>
            <a:lvl1pPr marL="0" indent="0">
              <a:buNone/>
              <a:defRPr sz="1013">
                <a:latin typeface="Arial"/>
                <a:cs typeface="Arial"/>
              </a:defRPr>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dirty="0" smtClean="0"/>
              <a:t>Click to insert picture</a:t>
            </a:r>
            <a:endParaRPr lang="en-US" dirty="0"/>
          </a:p>
        </p:txBody>
      </p:sp>
      <p:sp>
        <p:nvSpPr>
          <p:cNvPr id="4" name="Text Placeholder 3"/>
          <p:cNvSpPr>
            <a:spLocks noGrp="1"/>
          </p:cNvSpPr>
          <p:nvPr>
            <p:ph type="body" sz="half" idx="2"/>
          </p:nvPr>
        </p:nvSpPr>
        <p:spPr>
          <a:xfrm>
            <a:off x="731520" y="5349243"/>
            <a:ext cx="7670800" cy="598036"/>
          </a:xfrm>
        </p:spPr>
        <p:txBody>
          <a:bodyPr/>
          <a:lstStyle>
            <a:lvl1pPr marL="0" indent="0" algn="ctr">
              <a:lnSpc>
                <a:spcPts val="900"/>
              </a:lnSpc>
              <a:buNone/>
              <a:defRPr sz="788">
                <a:solidFill>
                  <a:schemeClr val="accent1"/>
                </a:solidFill>
                <a:latin typeface="Arial"/>
                <a:cs typeface="Arial"/>
              </a:defRPr>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smtClean="0"/>
              <a:t>Click to edit Master text styles</a:t>
            </a:r>
          </a:p>
        </p:txBody>
      </p:sp>
    </p:spTree>
    <p:extLst>
      <p:ext uri="{BB962C8B-B14F-4D97-AF65-F5344CB8AC3E}">
        <p14:creationId xmlns:p14="http://schemas.microsoft.com/office/powerpoint/2010/main" val="1214793991"/>
      </p:ext>
    </p:extLst>
  </p:cSld>
  <p:clrMapOvr>
    <a:masterClrMapping/>
  </p:clrMapOvr>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pic>
        <p:nvPicPr>
          <p:cNvPr id="5" name="Picture 4" descr="NSC_NewStyle-teal.png"/>
          <p:cNvPicPr>
            <a:picLocks noChangeAspect="1"/>
          </p:cNvPicPr>
          <p:nvPr userDrawn="1"/>
        </p:nvPicPr>
        <p:blipFill>
          <a:blip r:embed="rId2" cstate="print"/>
          <a:stretch>
            <a:fillRect/>
          </a:stretch>
        </p:blipFill>
        <p:spPr>
          <a:xfrm>
            <a:off x="2667008" y="4521210"/>
            <a:ext cx="3930327" cy="799745"/>
          </a:xfrm>
          <a:prstGeom prst="rect">
            <a:avLst/>
          </a:prstGeom>
          <a:effectLst>
            <a:reflection blurRad="6350" stA="52000" endA="300" endPos="35000" dir="5400000" sy="-100000" algn="bl" rotWithShape="0"/>
          </a:effectLst>
        </p:spPr>
      </p:pic>
      <p:sp>
        <p:nvSpPr>
          <p:cNvPr id="8" name="Rectangle 7"/>
          <p:cNvSpPr/>
          <p:nvPr userDrawn="1"/>
        </p:nvSpPr>
        <p:spPr>
          <a:xfrm>
            <a:off x="284481" y="6224762"/>
            <a:ext cx="2382526" cy="511329"/>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257175"/>
            <a:endParaRPr lang="en-US" sz="1013" dirty="0">
              <a:solidFill>
                <a:srgbClr val="F2F2F2"/>
              </a:solidFill>
            </a:endParaRPr>
          </a:p>
        </p:txBody>
      </p:sp>
      <p:sp>
        <p:nvSpPr>
          <p:cNvPr id="10" name="Text Placeholder 9"/>
          <p:cNvSpPr>
            <a:spLocks noGrp="1"/>
          </p:cNvSpPr>
          <p:nvPr>
            <p:ph type="body" sz="quarter" idx="12" hasCustomPrompt="1"/>
          </p:nvPr>
        </p:nvSpPr>
        <p:spPr>
          <a:xfrm>
            <a:off x="457200" y="2433326"/>
            <a:ext cx="8229600" cy="1345565"/>
          </a:xfrm>
        </p:spPr>
        <p:txBody>
          <a:bodyPr anchor="ctr">
            <a:normAutofit/>
          </a:bodyPr>
          <a:lstStyle>
            <a:lvl1pPr marL="0" indent="0" algn="ctr">
              <a:buNone/>
              <a:defRPr sz="2700" b="1">
                <a:solidFill>
                  <a:srgbClr val="6E2246"/>
                </a:solidFill>
              </a:defRPr>
            </a:lvl1pPr>
            <a:lvl2pPr marL="257175" indent="0" algn="ctr">
              <a:buNone/>
              <a:defRPr b="1"/>
            </a:lvl2pPr>
            <a:lvl3pPr marL="514350" indent="0" algn="ctr">
              <a:buNone/>
              <a:defRPr b="1"/>
            </a:lvl3pPr>
            <a:lvl4pPr marL="771525" indent="0" algn="ctr">
              <a:buNone/>
              <a:defRPr b="1"/>
            </a:lvl4pPr>
            <a:lvl5pPr marL="1028700" indent="0" algn="ctr">
              <a:buNone/>
              <a:defRPr b="1"/>
            </a:lvl5pPr>
          </a:lstStyle>
          <a:p>
            <a:pPr lvl="0"/>
            <a:r>
              <a:rPr lang="en-US" dirty="0" smtClean="0"/>
              <a:t>Questions?</a:t>
            </a:r>
          </a:p>
        </p:txBody>
      </p:sp>
    </p:spTree>
    <p:extLst>
      <p:ext uri="{BB962C8B-B14F-4D97-AF65-F5344CB8AC3E}">
        <p14:creationId xmlns:p14="http://schemas.microsoft.com/office/powerpoint/2010/main" val="293266934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0"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11" name="Slide Number Placeholder 5"/>
          <p:cNvSpPr>
            <a:spLocks noGrp="1"/>
          </p:cNvSpPr>
          <p:nvPr>
            <p:ph type="sldNum" sz="quarter" idx="11"/>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450882374"/>
      </p:ext>
    </p:extLst>
  </p:cSld>
  <p:clrMapOvr>
    <a:masterClrMapping/>
  </p:clrMapOvr>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Title 2 w/ 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554217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r>
              <a:rPr lang="en-US" altLang="ko-KR" dirty="0" smtClean="0"/>
              <a:t>Agenda</a:t>
            </a:r>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Tree>
    <p:extLst>
      <p:ext uri="{BB962C8B-B14F-4D97-AF65-F5344CB8AC3E}">
        <p14:creationId xmlns:p14="http://schemas.microsoft.com/office/powerpoint/2010/main" val="902213496"/>
      </p:ext>
    </p:extLst>
  </p:cSld>
  <p:clrMapOvr>
    <a:masterClrMapping/>
  </p:clrMapOvr>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Tree>
    <p:extLst>
      <p:ext uri="{BB962C8B-B14F-4D97-AF65-F5344CB8AC3E}">
        <p14:creationId xmlns:p14="http://schemas.microsoft.com/office/powerpoint/2010/main" val="3615293744"/>
      </p:ext>
    </p:extLst>
  </p:cSld>
  <p:clrMapOvr>
    <a:masterClrMapping/>
  </p:clrMapOvr>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Section 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61360" y="1835823"/>
            <a:ext cx="5549518" cy="1711991"/>
          </a:xfrm>
        </p:spPr>
        <p:txBody>
          <a:bodyPr>
            <a:normAutofit/>
          </a:bodyPr>
          <a:lstStyle>
            <a:lvl1pPr>
              <a:lnSpc>
                <a:spcPts val="3400"/>
              </a:lnSpc>
              <a:defRPr sz="3600" b="1" baseline="0">
                <a:solidFill>
                  <a:schemeClr val="tx1"/>
                </a:solidFill>
              </a:defRPr>
            </a:lvl1pPr>
          </a:lstStyle>
          <a:p>
            <a:r>
              <a:rPr lang="en-US" dirty="0" smtClean="0"/>
              <a:t>Click to edit</a:t>
            </a:r>
            <a:br>
              <a:rPr lang="en-US" dirty="0" smtClean="0"/>
            </a:br>
            <a:r>
              <a:rPr lang="en-US" dirty="0" smtClean="0"/>
              <a:t>Section Title Slide</a:t>
            </a:r>
            <a:endParaRPr lang="en-US" dirty="0"/>
          </a:p>
        </p:txBody>
      </p:sp>
      <p:sp>
        <p:nvSpPr>
          <p:cNvPr id="3" name="Subtitle 2"/>
          <p:cNvSpPr>
            <a:spLocks noGrp="1"/>
          </p:cNvSpPr>
          <p:nvPr>
            <p:ph type="subTitle" idx="1" hasCustomPrompt="1"/>
          </p:nvPr>
        </p:nvSpPr>
        <p:spPr>
          <a:xfrm>
            <a:off x="3261360" y="4028440"/>
            <a:ext cx="5549518" cy="1196416"/>
          </a:xfrm>
          <a:prstGeom prst="rect">
            <a:avLst/>
          </a:prstGeom>
        </p:spPr>
        <p:txBody>
          <a:bodyPr/>
          <a:lstStyle>
            <a:lvl1pPr marL="0" indent="0" algn="ctr">
              <a:lnSpc>
                <a:spcPts val="2800"/>
              </a:lnSpc>
              <a:buNone/>
              <a:defRPr sz="200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Section subtitle style</a:t>
            </a:r>
            <a:endParaRPr lang="en-US" dirty="0"/>
          </a:p>
        </p:txBody>
      </p:sp>
      <p:pic>
        <p:nvPicPr>
          <p:cNvPr id="6" name="Picture 5" descr="icons_only.png"/>
          <p:cNvPicPr>
            <a:picLocks noChangeAspect="1"/>
          </p:cNvPicPr>
          <p:nvPr userDrawn="1"/>
        </p:nvPicPr>
        <p:blipFill>
          <a:blip r:embed="rId3"/>
          <a:stretch>
            <a:fillRect/>
          </a:stretch>
        </p:blipFill>
        <p:spPr>
          <a:xfrm>
            <a:off x="157003" y="704427"/>
            <a:ext cx="4145280" cy="6153573"/>
          </a:xfrm>
          <a:prstGeom prst="rect">
            <a:avLst/>
          </a:prstGeom>
        </p:spPr>
      </p:pic>
    </p:spTree>
    <p:extLst>
      <p:ext uri="{BB962C8B-B14F-4D97-AF65-F5344CB8AC3E}">
        <p14:creationId xmlns:p14="http://schemas.microsoft.com/office/powerpoint/2010/main" val="2987254678"/>
      </p:ext>
    </p:extLst>
  </p:cSld>
  <p:clrMapOvr>
    <a:masterClrMapping/>
  </p:clrMapOvr>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1064114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Tree>
    <p:extLst>
      <p:ext uri="{BB962C8B-B14F-4D97-AF65-F5344CB8AC3E}">
        <p14:creationId xmlns:p14="http://schemas.microsoft.com/office/powerpoint/2010/main" val="1776730162"/>
      </p:ext>
    </p:extLst>
  </p:cSld>
  <p:clrMapOvr>
    <a:masterClrMapping/>
  </p:clrMapOvr>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Tree>
    <p:extLst>
      <p:ext uri="{BB962C8B-B14F-4D97-AF65-F5344CB8AC3E}">
        <p14:creationId xmlns:p14="http://schemas.microsoft.com/office/powerpoint/2010/main" val="2941306049"/>
      </p:ext>
    </p:extLst>
  </p:cSld>
  <p:clrMapOvr>
    <a:masterClrMapping/>
  </p:clrMapOvr>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8562048"/>
      </p:ext>
    </p:extLst>
  </p:cSld>
  <p:clrMapOvr>
    <a:masterClrMapping/>
  </p:clrMapOvr>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Tree>
    <p:extLst>
      <p:ext uri="{BB962C8B-B14F-4D97-AF65-F5344CB8AC3E}">
        <p14:creationId xmlns:p14="http://schemas.microsoft.com/office/powerpoint/2010/main" val="1712416951"/>
      </p:ext>
    </p:extLst>
  </p:cSld>
  <p:clrMapOvr>
    <a:masterClrMapping/>
  </p:clrMapOvr>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Tree>
    <p:extLst>
      <p:ext uri="{BB962C8B-B14F-4D97-AF65-F5344CB8AC3E}">
        <p14:creationId xmlns:p14="http://schemas.microsoft.com/office/powerpoint/2010/main" val="411254540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4617720"/>
            <a:ext cx="7670800" cy="670560"/>
          </a:xfrm>
        </p:spPr>
        <p:txBody>
          <a:bodyPr anchor="ctr"/>
          <a:lstStyle>
            <a:lvl1pPr algn="ctr">
              <a:lnSpc>
                <a:spcPts val="2200"/>
              </a:lnSpc>
              <a:defRPr sz="2000" b="1">
                <a:solidFill>
                  <a:schemeClr val="tx1"/>
                </a:solidFill>
                <a:latin typeface="Arial"/>
                <a:cs typeface="Arial"/>
              </a:defRPr>
            </a:lvl1pPr>
          </a:lstStyle>
          <a:p>
            <a:r>
              <a:rPr lang="en-US" smtClean="0"/>
              <a:t>Click to edit Master title style</a:t>
            </a:r>
            <a:endParaRPr lang="en-US" dirty="0"/>
          </a:p>
        </p:txBody>
      </p:sp>
      <p:sp>
        <p:nvSpPr>
          <p:cNvPr id="3" name="Picture Placeholder 2"/>
          <p:cNvSpPr>
            <a:spLocks noGrp="1"/>
          </p:cNvSpPr>
          <p:nvPr>
            <p:ph type="pic" idx="1" hasCustomPrompt="1"/>
          </p:nvPr>
        </p:nvSpPr>
        <p:spPr>
          <a:xfrm>
            <a:off x="731520" y="479424"/>
            <a:ext cx="7670800" cy="4012389"/>
          </a:xfrm>
        </p:spPr>
        <p:txBody>
          <a:bodyPr>
            <a:normAutofit/>
          </a:bodyPr>
          <a:lstStyle>
            <a:lvl1pPr marL="0" indent="0">
              <a:buNone/>
              <a:defRPr sz="18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to insert picture</a:t>
            </a:r>
            <a:endParaRPr lang="en-US" dirty="0"/>
          </a:p>
        </p:txBody>
      </p:sp>
      <p:sp>
        <p:nvSpPr>
          <p:cNvPr id="4" name="Text Placeholder 3"/>
          <p:cNvSpPr>
            <a:spLocks noGrp="1"/>
          </p:cNvSpPr>
          <p:nvPr>
            <p:ph type="body" sz="half" idx="2"/>
          </p:nvPr>
        </p:nvSpPr>
        <p:spPr>
          <a:xfrm>
            <a:off x="731520" y="5349243"/>
            <a:ext cx="7670800" cy="598036"/>
          </a:xfrm>
        </p:spPr>
        <p:txBody>
          <a:bodyPr/>
          <a:lstStyle>
            <a:lvl1pPr marL="0" indent="0" algn="ctr">
              <a:lnSpc>
                <a:spcPts val="1600"/>
              </a:lnSpc>
              <a:buNone/>
              <a:defRPr sz="1400">
                <a:solidFill>
                  <a:schemeClr val="accent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9"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573778655"/>
      </p:ext>
    </p:extLst>
  </p:cSld>
  <p:clrMapOvr>
    <a:masterClrMapping/>
  </p:clrMapOvr>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4617720"/>
            <a:ext cx="7670800" cy="670560"/>
          </a:xfrm>
        </p:spPr>
        <p:txBody>
          <a:bodyPr anchor="ctr"/>
          <a:lstStyle>
            <a:lvl1pPr algn="ctr">
              <a:lnSpc>
                <a:spcPts val="2200"/>
              </a:lnSpc>
              <a:defRPr sz="2000" b="1">
                <a:solidFill>
                  <a:schemeClr val="tx1"/>
                </a:solidFill>
                <a:latin typeface="Arial"/>
                <a:cs typeface="Arial"/>
              </a:defRPr>
            </a:lvl1pPr>
          </a:lstStyle>
          <a:p>
            <a:r>
              <a:rPr lang="en-US" smtClean="0"/>
              <a:t>Click to edit Master title style</a:t>
            </a:r>
            <a:endParaRPr lang="en-US" dirty="0"/>
          </a:p>
        </p:txBody>
      </p:sp>
      <p:sp>
        <p:nvSpPr>
          <p:cNvPr id="3" name="Picture Placeholder 2"/>
          <p:cNvSpPr>
            <a:spLocks noGrp="1"/>
          </p:cNvSpPr>
          <p:nvPr>
            <p:ph type="pic" idx="1" hasCustomPrompt="1"/>
          </p:nvPr>
        </p:nvSpPr>
        <p:spPr>
          <a:xfrm>
            <a:off x="731520" y="479424"/>
            <a:ext cx="7670800" cy="4012389"/>
          </a:xfrm>
        </p:spPr>
        <p:txBody>
          <a:bodyPr>
            <a:normAutofit/>
          </a:bodyPr>
          <a:lstStyle>
            <a:lvl1pPr marL="0" indent="0">
              <a:buNone/>
              <a:defRPr sz="18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to insert picture</a:t>
            </a:r>
            <a:endParaRPr lang="en-US" dirty="0"/>
          </a:p>
        </p:txBody>
      </p:sp>
      <p:sp>
        <p:nvSpPr>
          <p:cNvPr id="4" name="Text Placeholder 3"/>
          <p:cNvSpPr>
            <a:spLocks noGrp="1"/>
          </p:cNvSpPr>
          <p:nvPr>
            <p:ph type="body" sz="half" idx="2"/>
          </p:nvPr>
        </p:nvSpPr>
        <p:spPr>
          <a:xfrm>
            <a:off x="731520" y="5349243"/>
            <a:ext cx="7670800" cy="598036"/>
          </a:xfrm>
        </p:spPr>
        <p:txBody>
          <a:bodyPr/>
          <a:lstStyle>
            <a:lvl1pPr marL="0" indent="0" algn="ctr">
              <a:lnSpc>
                <a:spcPts val="1600"/>
              </a:lnSpc>
              <a:buNone/>
              <a:defRPr sz="1400">
                <a:solidFill>
                  <a:schemeClr val="accent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25177743"/>
      </p:ext>
    </p:extLst>
  </p:cSld>
  <p:clrMapOvr>
    <a:masterClrMapping/>
  </p:clrMapOvr>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pic>
        <p:nvPicPr>
          <p:cNvPr id="5" name="Picture 4" descr="NSC_NewStyle-teal.png"/>
          <p:cNvPicPr>
            <a:picLocks noChangeAspect="1"/>
          </p:cNvPicPr>
          <p:nvPr userDrawn="1"/>
        </p:nvPicPr>
        <p:blipFill>
          <a:blip r:embed="rId2" cstate="print"/>
          <a:stretch>
            <a:fillRect/>
          </a:stretch>
        </p:blipFill>
        <p:spPr>
          <a:xfrm>
            <a:off x="2667006" y="4521204"/>
            <a:ext cx="3930327" cy="799745"/>
          </a:xfrm>
          <a:prstGeom prst="rect">
            <a:avLst/>
          </a:prstGeom>
          <a:effectLst>
            <a:reflection blurRad="6350" stA="52000" endA="300" endPos="35000" dir="5400000" sy="-100000" algn="bl" rotWithShape="0"/>
          </a:effectLst>
        </p:spPr>
      </p:pic>
      <p:sp>
        <p:nvSpPr>
          <p:cNvPr id="8" name="Rectangle 7"/>
          <p:cNvSpPr/>
          <p:nvPr userDrawn="1"/>
        </p:nvSpPr>
        <p:spPr>
          <a:xfrm>
            <a:off x="284480" y="6224756"/>
            <a:ext cx="2382526" cy="511329"/>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10" name="Text Placeholder 9"/>
          <p:cNvSpPr>
            <a:spLocks noGrp="1"/>
          </p:cNvSpPr>
          <p:nvPr>
            <p:ph type="body" sz="quarter" idx="12" hasCustomPrompt="1"/>
          </p:nvPr>
        </p:nvSpPr>
        <p:spPr>
          <a:xfrm>
            <a:off x="457200" y="2433320"/>
            <a:ext cx="8229600" cy="1345565"/>
          </a:xfrm>
        </p:spPr>
        <p:txBody>
          <a:bodyPr anchor="ctr">
            <a:normAutofit/>
          </a:bodyPr>
          <a:lstStyle>
            <a:lvl1pPr marL="0" indent="0" algn="ctr">
              <a:buNone/>
              <a:defRPr sz="4800" b="1">
                <a:solidFill>
                  <a:srgbClr val="6E2246"/>
                </a:solidFill>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Questions?</a:t>
            </a:r>
          </a:p>
        </p:txBody>
      </p:sp>
    </p:spTree>
    <p:extLst>
      <p:ext uri="{BB962C8B-B14F-4D97-AF65-F5344CB8AC3E}">
        <p14:creationId xmlns:p14="http://schemas.microsoft.com/office/powerpoint/2010/main" val="3877678223"/>
      </p:ext>
    </p:extLst>
  </p:cSld>
  <p:clrMapOvr>
    <a:masterClrMapping/>
  </p:clrMapOvr>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Title 2 w/ 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09731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79425"/>
            <a:ext cx="7772400" cy="939800"/>
          </a:xfrm>
        </p:spPr>
        <p:txBody>
          <a:bodyPr>
            <a:normAutofit/>
          </a:bodyPr>
          <a:lstStyle>
            <a:lvl1pPr>
              <a:lnSpc>
                <a:spcPts val="2250"/>
              </a:lnSpc>
              <a:defRPr sz="2250">
                <a:solidFill>
                  <a:srgbClr val="053043"/>
                </a:solidFill>
                <a:latin typeface="Arial"/>
                <a:cs typeface="Arial"/>
              </a:defRPr>
            </a:lvl1pPr>
          </a:lstStyle>
          <a:p>
            <a:r>
              <a:rPr lang="en-US" altLang="ko-KR" dirty="0" smtClean="0"/>
              <a:t>Agenda</a:t>
            </a:r>
            <a:endParaRPr lang="en-US" dirty="0"/>
          </a:p>
        </p:txBody>
      </p:sp>
      <p:sp>
        <p:nvSpPr>
          <p:cNvPr id="3" name="Subtitle 2"/>
          <p:cNvSpPr>
            <a:spLocks noGrp="1"/>
          </p:cNvSpPr>
          <p:nvPr>
            <p:ph type="subTitle" idx="1" hasCustomPrompt="1"/>
          </p:nvPr>
        </p:nvSpPr>
        <p:spPr>
          <a:xfrm>
            <a:off x="685800" y="1597027"/>
            <a:ext cx="7772400" cy="4417091"/>
          </a:xfrm>
        </p:spPr>
        <p:txBody>
          <a:bodyPr>
            <a:normAutofit/>
          </a:bodyPr>
          <a:lstStyle>
            <a:lvl1pPr marL="342900" marR="0" indent="-342900" algn="l" defTabSz="342900" rtl="0" eaLnBrk="1" fontAlgn="auto" latinLnBrk="0" hangingPunct="1">
              <a:lnSpc>
                <a:spcPts val="1950"/>
              </a:lnSpc>
              <a:spcBef>
                <a:spcPts val="450"/>
              </a:spcBef>
              <a:spcAft>
                <a:spcPts val="900"/>
              </a:spcAft>
              <a:buClr>
                <a:srgbClr val="6E2145"/>
              </a:buClr>
              <a:buSzTx/>
              <a:buFont typeface="Arial"/>
              <a:buChar char="•"/>
              <a:tabLst/>
              <a:defRPr sz="1800" baseline="0">
                <a:solidFill>
                  <a:schemeClr val="bg1">
                    <a:lumMod val="25000"/>
                  </a:schemeClr>
                </a:solidFill>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marL="257175" marR="0" lvl="0" indent="-257175" algn="l" defTabSz="342900" rtl="0" eaLnBrk="1" fontAlgn="auto" latinLnBrk="0" hangingPunct="1">
              <a:lnSpc>
                <a:spcPts val="1950"/>
              </a:lnSpc>
              <a:spcBef>
                <a:spcPts val="450"/>
              </a:spcBef>
              <a:spcAft>
                <a:spcPts val="900"/>
              </a:spcAft>
              <a:buClr>
                <a:srgbClr val="6E2145"/>
              </a:buClr>
              <a:buSzTx/>
              <a:tabLst/>
              <a:defRPr/>
            </a:pPr>
            <a:r>
              <a:rPr kumimoji="0" lang="en-US" sz="165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Tree>
    <p:extLst>
      <p:ext uri="{BB962C8B-B14F-4D97-AF65-F5344CB8AC3E}">
        <p14:creationId xmlns:p14="http://schemas.microsoft.com/office/powerpoint/2010/main" val="3915922154"/>
      </p:ext>
    </p:extLst>
  </p:cSld>
  <p:clrMapOvr>
    <a:masterClrMapping/>
  </p:clrMapOvr>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9"/>
            <a:ext cx="8229600" cy="946151"/>
          </a:xfrm>
        </p:spPr>
        <p:txBody>
          <a:bodyPr>
            <a:normAutofit/>
          </a:bodyPr>
          <a:lstStyle>
            <a:lvl1pPr>
              <a:lnSpc>
                <a:spcPts val="2250"/>
              </a:lnSpc>
              <a:spcAft>
                <a:spcPts val="0"/>
              </a:spcAft>
              <a:defRPr sz="225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342900" marR="0" indent="-342900" algn="l" defTabSz="342900" rtl="0" eaLnBrk="1" fontAlgn="auto" latinLnBrk="0" hangingPunct="1">
              <a:lnSpc>
                <a:spcPts val="1950"/>
              </a:lnSpc>
              <a:spcBef>
                <a:spcPts val="450"/>
              </a:spcBef>
              <a:spcAft>
                <a:spcPts val="900"/>
              </a:spcAft>
              <a:buClr>
                <a:srgbClr val="6E2145"/>
              </a:buClr>
              <a:buSzTx/>
              <a:buFont typeface="Arial" pitchFamily="34" charset="0"/>
              <a:buChar char="•"/>
              <a:tabLst/>
              <a:defRPr sz="1500">
                <a:solidFill>
                  <a:schemeClr val="bg1">
                    <a:lumMod val="25000"/>
                  </a:schemeClr>
                </a:solidFill>
                <a:latin typeface="Arial"/>
                <a:cs typeface="Arial"/>
              </a:defRPr>
            </a:lvl1pPr>
            <a:lvl2pPr marL="557213" marR="0" indent="-214313" algn="l" defTabSz="342900" rtl="0" eaLnBrk="1" fontAlgn="auto" latinLnBrk="0" hangingPunct="1">
              <a:lnSpc>
                <a:spcPts val="1950"/>
              </a:lnSpc>
              <a:spcBef>
                <a:spcPts val="225"/>
              </a:spcBef>
              <a:spcAft>
                <a:spcPts val="0"/>
              </a:spcAft>
              <a:buClr>
                <a:srgbClr val="6E2145"/>
              </a:buClr>
              <a:buSzTx/>
              <a:buFont typeface="Arial"/>
              <a:buChar char="–"/>
              <a:tabLst/>
              <a:defRPr sz="1500">
                <a:solidFill>
                  <a:schemeClr val="bg1">
                    <a:lumMod val="25000"/>
                  </a:schemeClr>
                </a:solidFill>
                <a:latin typeface="Arial"/>
                <a:cs typeface="Arial"/>
              </a:defRPr>
            </a:lvl2pPr>
            <a:lvl3pPr marL="857250" marR="0" indent="-171450" algn="l" defTabSz="342900" rtl="0" eaLnBrk="1" fontAlgn="auto" latinLnBrk="0" hangingPunct="1">
              <a:lnSpc>
                <a:spcPts val="1950"/>
              </a:lnSpc>
              <a:spcBef>
                <a:spcPts val="225"/>
              </a:spcBef>
              <a:spcAft>
                <a:spcPts val="0"/>
              </a:spcAft>
              <a:buClr>
                <a:srgbClr val="6E2145"/>
              </a:buClr>
              <a:buSzTx/>
              <a:buFont typeface="Arial"/>
              <a:buChar char="•"/>
              <a:tabLst/>
              <a:defRPr sz="1500">
                <a:solidFill>
                  <a:schemeClr val="bg1">
                    <a:lumMod val="25000"/>
                  </a:schemeClr>
                </a:solidFill>
                <a:latin typeface="Arial"/>
                <a:cs typeface="Arial"/>
              </a:defRPr>
            </a:lvl3pPr>
            <a:lvl4pPr marL="1200150" marR="0" indent="-171450" algn="l" defTabSz="342900" rtl="0" eaLnBrk="1" fontAlgn="auto" latinLnBrk="0" hangingPunct="1">
              <a:lnSpc>
                <a:spcPts val="1950"/>
              </a:lnSpc>
              <a:spcBef>
                <a:spcPts val="225"/>
              </a:spcBef>
              <a:spcAft>
                <a:spcPts val="0"/>
              </a:spcAft>
              <a:buClr>
                <a:srgbClr val="6E2145"/>
              </a:buClr>
              <a:buSzTx/>
              <a:buFont typeface="Arial"/>
              <a:buChar char="–"/>
              <a:tabLst/>
              <a:defRPr sz="1500">
                <a:solidFill>
                  <a:schemeClr val="bg1">
                    <a:lumMod val="25000"/>
                  </a:schemeClr>
                </a:solidFill>
                <a:latin typeface="Arial"/>
                <a:cs typeface="Arial"/>
              </a:defRPr>
            </a:lvl4pPr>
            <a:lvl5pPr marL="1543050" marR="0" indent="-171450" algn="l" defTabSz="342900" rtl="0" eaLnBrk="1" fontAlgn="auto" latinLnBrk="0" hangingPunct="1">
              <a:lnSpc>
                <a:spcPts val="1950"/>
              </a:lnSpc>
              <a:spcBef>
                <a:spcPts val="225"/>
              </a:spcBef>
              <a:spcAft>
                <a:spcPts val="0"/>
              </a:spcAft>
              <a:buClr>
                <a:srgbClr val="6E2145"/>
              </a:buClr>
              <a:buSzTx/>
              <a:buFont typeface="Arial"/>
              <a:buChar char="»"/>
              <a:tabLst/>
              <a:defRPr sz="1500">
                <a:solidFill>
                  <a:schemeClr val="bg1">
                    <a:lumMod val="25000"/>
                  </a:schemeClr>
                </a:solidFill>
                <a:latin typeface="Arial"/>
                <a:cs typeface="Arial"/>
              </a:defRPr>
            </a:lvl5pPr>
          </a:lstStyle>
          <a:p>
            <a:pPr marL="257175" marR="0" lvl="0" indent="-257175" algn="l" defTabSz="342900" rtl="0" eaLnBrk="1" fontAlgn="auto" latinLnBrk="0" hangingPunct="1">
              <a:lnSpc>
                <a:spcPts val="1950"/>
              </a:lnSpc>
              <a:spcBef>
                <a:spcPts val="450"/>
              </a:spcBef>
              <a:spcAft>
                <a:spcPts val="900"/>
              </a:spcAft>
              <a:buClr>
                <a:srgbClr val="6E2145"/>
              </a:buClr>
              <a:buSzTx/>
              <a:tabLst/>
              <a:defRPr/>
            </a:pPr>
            <a:r>
              <a:rPr kumimoji="0" lang="en-US" sz="165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257175" marR="0" lvl="1" indent="-257175" algn="l" defTabSz="342900" rtl="0" eaLnBrk="1" fontAlgn="auto" latinLnBrk="0" hangingPunct="1">
              <a:lnSpc>
                <a:spcPts val="1950"/>
              </a:lnSpc>
              <a:spcBef>
                <a:spcPts val="450"/>
              </a:spcBef>
              <a:spcAft>
                <a:spcPts val="900"/>
              </a:spcAft>
              <a:buClr>
                <a:srgbClr val="6E2145"/>
              </a:buClr>
              <a:buSzTx/>
              <a:tabLst/>
              <a:defRPr/>
            </a:pPr>
            <a:r>
              <a:rPr kumimoji="0" lang="en-US" sz="165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257175" marR="0" lvl="2" indent="-257175" algn="l" defTabSz="342900" rtl="0" eaLnBrk="1" fontAlgn="auto" latinLnBrk="0" hangingPunct="1">
              <a:lnSpc>
                <a:spcPts val="1950"/>
              </a:lnSpc>
              <a:spcBef>
                <a:spcPts val="450"/>
              </a:spcBef>
              <a:spcAft>
                <a:spcPts val="900"/>
              </a:spcAft>
              <a:buClr>
                <a:srgbClr val="6E2145"/>
              </a:buClr>
              <a:buSzTx/>
              <a:tabLst/>
              <a:defRPr/>
            </a:pPr>
            <a:r>
              <a:rPr kumimoji="0" lang="en-US" sz="165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257175" marR="0" lvl="3" indent="-257175" algn="l" defTabSz="342900" rtl="0" eaLnBrk="1" fontAlgn="auto" latinLnBrk="0" hangingPunct="1">
              <a:lnSpc>
                <a:spcPts val="1950"/>
              </a:lnSpc>
              <a:spcBef>
                <a:spcPts val="450"/>
              </a:spcBef>
              <a:spcAft>
                <a:spcPts val="900"/>
              </a:spcAft>
              <a:buClr>
                <a:srgbClr val="6E2145"/>
              </a:buClr>
              <a:buSzTx/>
              <a:tabLst/>
              <a:defRPr/>
            </a:pPr>
            <a:r>
              <a:rPr kumimoji="0" lang="en-US" sz="165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257175" marR="0" lvl="4" indent="-257175" algn="l" defTabSz="342900" rtl="0" eaLnBrk="1" fontAlgn="auto" latinLnBrk="0" hangingPunct="1">
              <a:lnSpc>
                <a:spcPts val="1950"/>
              </a:lnSpc>
              <a:spcBef>
                <a:spcPts val="450"/>
              </a:spcBef>
              <a:spcAft>
                <a:spcPts val="900"/>
              </a:spcAft>
              <a:buClr>
                <a:srgbClr val="6E2145"/>
              </a:buClr>
              <a:buSzTx/>
              <a:tabLst/>
              <a:defRPr/>
            </a:pPr>
            <a:r>
              <a:rPr kumimoji="0" lang="en-US" sz="165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05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Tree>
    <p:extLst>
      <p:ext uri="{BB962C8B-B14F-4D97-AF65-F5344CB8AC3E}">
        <p14:creationId xmlns:p14="http://schemas.microsoft.com/office/powerpoint/2010/main" val="1305768432"/>
      </p:ext>
    </p:extLst>
  </p:cSld>
  <p:clrMapOvr>
    <a:masterClrMapping/>
  </p:clrMapOvr>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Section 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61360" y="1835825"/>
            <a:ext cx="5549518" cy="1711991"/>
          </a:xfrm>
        </p:spPr>
        <p:txBody>
          <a:bodyPr>
            <a:normAutofit/>
          </a:bodyPr>
          <a:lstStyle>
            <a:lvl1pPr>
              <a:lnSpc>
                <a:spcPts val="2550"/>
              </a:lnSpc>
              <a:defRPr sz="2700" b="1" baseline="0">
                <a:solidFill>
                  <a:schemeClr val="tx1"/>
                </a:solidFill>
              </a:defRPr>
            </a:lvl1pPr>
          </a:lstStyle>
          <a:p>
            <a:r>
              <a:rPr lang="en-US" dirty="0" smtClean="0"/>
              <a:t>Click to edit</a:t>
            </a:r>
            <a:br>
              <a:rPr lang="en-US" dirty="0" smtClean="0"/>
            </a:br>
            <a:r>
              <a:rPr lang="en-US" dirty="0" smtClean="0"/>
              <a:t>Section Title Slide</a:t>
            </a:r>
            <a:endParaRPr lang="en-US" dirty="0"/>
          </a:p>
        </p:txBody>
      </p:sp>
      <p:sp>
        <p:nvSpPr>
          <p:cNvPr id="3" name="Subtitle 2"/>
          <p:cNvSpPr>
            <a:spLocks noGrp="1"/>
          </p:cNvSpPr>
          <p:nvPr>
            <p:ph type="subTitle" idx="1" hasCustomPrompt="1"/>
          </p:nvPr>
        </p:nvSpPr>
        <p:spPr>
          <a:xfrm>
            <a:off x="3261360" y="4028440"/>
            <a:ext cx="5549518" cy="1196416"/>
          </a:xfrm>
          <a:prstGeom prst="rect">
            <a:avLst/>
          </a:prstGeom>
        </p:spPr>
        <p:txBody>
          <a:bodyPr/>
          <a:lstStyle>
            <a:lvl1pPr marL="0" indent="0" algn="ctr">
              <a:lnSpc>
                <a:spcPts val="2100"/>
              </a:lnSpc>
              <a:buNone/>
              <a:defRPr sz="1500">
                <a:solidFill>
                  <a:schemeClr val="bg1">
                    <a:lumMod val="25000"/>
                  </a:schemeClr>
                </a:solidFill>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Section subtitle style</a:t>
            </a:r>
            <a:endParaRPr lang="en-US" dirty="0"/>
          </a:p>
        </p:txBody>
      </p:sp>
      <p:pic>
        <p:nvPicPr>
          <p:cNvPr id="6" name="Picture 5" descr="icons_only.png"/>
          <p:cNvPicPr>
            <a:picLocks noChangeAspect="1"/>
          </p:cNvPicPr>
          <p:nvPr userDrawn="1"/>
        </p:nvPicPr>
        <p:blipFill>
          <a:blip r:embed="rId3"/>
          <a:stretch>
            <a:fillRect/>
          </a:stretch>
        </p:blipFill>
        <p:spPr>
          <a:xfrm>
            <a:off x="157003" y="704429"/>
            <a:ext cx="4145280" cy="6153573"/>
          </a:xfrm>
          <a:prstGeom prst="rect">
            <a:avLst/>
          </a:prstGeom>
        </p:spPr>
      </p:pic>
    </p:spTree>
    <p:extLst>
      <p:ext uri="{BB962C8B-B14F-4D97-AF65-F5344CB8AC3E}">
        <p14:creationId xmlns:p14="http://schemas.microsoft.com/office/powerpoint/2010/main" val="2834116577"/>
      </p:ext>
    </p:extLst>
  </p:cSld>
  <p:clrMapOvr>
    <a:masterClrMapping/>
  </p:clrMapOvr>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934170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6"/>
            <a:ext cx="8229600" cy="938213"/>
          </a:xfrm>
        </p:spPr>
        <p:txBody>
          <a:bodyPr>
            <a:normAutofit/>
          </a:bodyPr>
          <a:lstStyle>
            <a:lvl1pPr>
              <a:lnSpc>
                <a:spcPts val="2250"/>
              </a:lnSpc>
              <a:defRPr sz="2250">
                <a:solidFill>
                  <a:srgbClr val="003144"/>
                </a:solidFill>
                <a:latin typeface="Arial"/>
                <a:cs typeface="Arial"/>
              </a:defRPr>
            </a:lvl1pPr>
          </a:lstStyle>
          <a:p>
            <a:r>
              <a:rPr lang="en-US" smtClean="0"/>
              <a:t>Click to edit Master title style</a:t>
            </a:r>
            <a:endParaRPr lang="en-US" dirty="0"/>
          </a:p>
        </p:txBody>
      </p:sp>
    </p:spTree>
    <p:extLst>
      <p:ext uri="{BB962C8B-B14F-4D97-AF65-F5344CB8AC3E}">
        <p14:creationId xmlns:p14="http://schemas.microsoft.com/office/powerpoint/2010/main" val="3304574334"/>
      </p:ext>
    </p:extLst>
  </p:cSld>
  <p:clrMapOvr>
    <a:masterClrMapping/>
  </p:clrMapOvr>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5"/>
            <a:ext cx="8229600" cy="4268787"/>
          </a:xfrm>
        </p:spPr>
        <p:txBody>
          <a:bodyPr/>
          <a:lstStyle>
            <a:lvl1pPr marL="0" indent="0">
              <a:buNone/>
              <a:defRPr/>
            </a:lvl1pPr>
          </a:lstStyle>
          <a:p>
            <a:r>
              <a:rPr lang="en-US" dirty="0" smtClean="0"/>
              <a:t>Click icon to add chart</a:t>
            </a:r>
            <a:endParaRPr lang="en-US" dirty="0"/>
          </a:p>
        </p:txBody>
      </p:sp>
    </p:spTree>
    <p:extLst>
      <p:ext uri="{BB962C8B-B14F-4D97-AF65-F5344CB8AC3E}">
        <p14:creationId xmlns:p14="http://schemas.microsoft.com/office/powerpoint/2010/main" val="3619430008"/>
      </p:ext>
    </p:extLst>
  </p:cSld>
  <p:clrMapOvr>
    <a:masterClrMapping/>
  </p:clrMapOvr>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141181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5" name="Picture 4" descr="NSC_NewStyle-teal.png"/>
          <p:cNvPicPr>
            <a:picLocks noChangeAspect="1"/>
          </p:cNvPicPr>
          <p:nvPr userDrawn="1"/>
        </p:nvPicPr>
        <p:blipFill>
          <a:blip r:embed="rId2" cstate="print"/>
          <a:stretch>
            <a:fillRect/>
          </a:stretch>
        </p:blipFill>
        <p:spPr>
          <a:xfrm>
            <a:off x="2667006" y="4521204"/>
            <a:ext cx="3930327" cy="799745"/>
          </a:xfrm>
          <a:prstGeom prst="rect">
            <a:avLst/>
          </a:prstGeom>
          <a:effectLst>
            <a:reflection blurRad="6350" stA="52000" endA="300" endPos="35000" dir="5400000" sy="-100000" algn="bl" rotWithShape="0"/>
          </a:effectLst>
        </p:spPr>
      </p:pic>
      <p:sp>
        <p:nvSpPr>
          <p:cNvPr id="8" name="Rectangle 7"/>
          <p:cNvSpPr/>
          <p:nvPr userDrawn="1"/>
        </p:nvSpPr>
        <p:spPr>
          <a:xfrm>
            <a:off x="284480" y="6224756"/>
            <a:ext cx="2382526" cy="511329"/>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10" name="Text Placeholder 9"/>
          <p:cNvSpPr>
            <a:spLocks noGrp="1"/>
          </p:cNvSpPr>
          <p:nvPr>
            <p:ph type="body" sz="quarter" idx="12" hasCustomPrompt="1"/>
          </p:nvPr>
        </p:nvSpPr>
        <p:spPr>
          <a:xfrm>
            <a:off x="457200" y="2433320"/>
            <a:ext cx="8229600" cy="1345565"/>
          </a:xfrm>
        </p:spPr>
        <p:txBody>
          <a:bodyPr anchor="ctr">
            <a:normAutofit/>
          </a:bodyPr>
          <a:lstStyle>
            <a:lvl1pPr marL="0" indent="0" algn="ctr">
              <a:buNone/>
              <a:defRPr sz="4800" b="1">
                <a:solidFill>
                  <a:srgbClr val="6E2246"/>
                </a:solidFill>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Questions?</a:t>
            </a:r>
          </a:p>
        </p:txBody>
      </p:sp>
    </p:spTree>
    <p:extLst>
      <p:ext uri="{BB962C8B-B14F-4D97-AF65-F5344CB8AC3E}">
        <p14:creationId xmlns:p14="http://schemas.microsoft.com/office/powerpoint/2010/main" val="3343955939"/>
      </p:ext>
    </p:extLst>
  </p:cSld>
  <p:clrMapOvr>
    <a:masterClrMapping/>
  </p:clrMapOvr>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2250"/>
              </a:lnSpc>
              <a:defRPr sz="225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8"/>
            <a:ext cx="4038600" cy="4220241"/>
          </a:xfrm>
        </p:spPr>
        <p:txBody>
          <a:bodyPr>
            <a:normAutofit/>
          </a:bodyPr>
          <a:lstStyle>
            <a:lvl1pPr marL="342900" marR="0" indent="-342900" algn="l" defTabSz="342900" rtl="0" eaLnBrk="1" fontAlgn="auto" latinLnBrk="0" hangingPunct="1">
              <a:lnSpc>
                <a:spcPts val="1950"/>
              </a:lnSpc>
              <a:spcBef>
                <a:spcPts val="450"/>
              </a:spcBef>
              <a:spcAft>
                <a:spcPts val="900"/>
              </a:spcAft>
              <a:buClr>
                <a:srgbClr val="6E2145"/>
              </a:buClr>
              <a:buSzTx/>
              <a:buFont typeface="Arial"/>
              <a:buChar char="•"/>
              <a:tabLst/>
              <a:defRPr sz="1500">
                <a:solidFill>
                  <a:schemeClr val="bg1">
                    <a:lumMod val="25000"/>
                  </a:schemeClr>
                </a:solidFill>
                <a:latin typeface="Arial"/>
                <a:cs typeface="Arial"/>
              </a:defRPr>
            </a:lvl1pPr>
            <a:lvl2pPr marL="557213" marR="0" indent="-214313" algn="l" defTabSz="342900" rtl="0" eaLnBrk="1" fontAlgn="auto" latinLnBrk="0" hangingPunct="1">
              <a:lnSpc>
                <a:spcPts val="1950"/>
              </a:lnSpc>
              <a:spcBef>
                <a:spcPts val="225"/>
              </a:spcBef>
              <a:spcAft>
                <a:spcPts val="0"/>
              </a:spcAft>
              <a:buClr>
                <a:srgbClr val="6E2145"/>
              </a:buClr>
              <a:buSzTx/>
              <a:buFont typeface="Arial"/>
              <a:buChar char="–"/>
              <a:tabLst/>
              <a:defRPr sz="1500">
                <a:solidFill>
                  <a:schemeClr val="bg1">
                    <a:lumMod val="25000"/>
                  </a:schemeClr>
                </a:solidFill>
                <a:latin typeface="Arial"/>
                <a:cs typeface="Arial"/>
              </a:defRPr>
            </a:lvl2pPr>
            <a:lvl3pPr marL="857250" marR="0" indent="-171450" algn="l" defTabSz="342900" rtl="0" eaLnBrk="1" fontAlgn="auto" latinLnBrk="0" hangingPunct="1">
              <a:lnSpc>
                <a:spcPts val="1950"/>
              </a:lnSpc>
              <a:spcBef>
                <a:spcPts val="225"/>
              </a:spcBef>
              <a:spcAft>
                <a:spcPts val="0"/>
              </a:spcAft>
              <a:buClr>
                <a:srgbClr val="6E2145"/>
              </a:buClr>
              <a:buSzTx/>
              <a:buFont typeface="Arial"/>
              <a:buChar char="•"/>
              <a:tabLst/>
              <a:defRPr sz="1500">
                <a:solidFill>
                  <a:schemeClr val="bg1">
                    <a:lumMod val="25000"/>
                  </a:schemeClr>
                </a:solidFill>
                <a:latin typeface="Arial"/>
                <a:cs typeface="Arial"/>
              </a:defRPr>
            </a:lvl3pPr>
            <a:lvl4pPr marL="1200150" marR="0" indent="-171450" algn="l" defTabSz="342900" rtl="0" eaLnBrk="1" fontAlgn="auto" latinLnBrk="0" hangingPunct="1">
              <a:lnSpc>
                <a:spcPts val="1950"/>
              </a:lnSpc>
              <a:spcBef>
                <a:spcPts val="225"/>
              </a:spcBef>
              <a:spcAft>
                <a:spcPts val="0"/>
              </a:spcAft>
              <a:buClr>
                <a:srgbClr val="6E2145"/>
              </a:buClr>
              <a:buSzTx/>
              <a:buFont typeface="Arial"/>
              <a:buChar char="–"/>
              <a:tabLst/>
              <a:defRPr sz="1500">
                <a:solidFill>
                  <a:schemeClr val="bg1">
                    <a:lumMod val="25000"/>
                  </a:schemeClr>
                </a:solidFill>
                <a:latin typeface="Arial"/>
                <a:cs typeface="Arial"/>
              </a:defRPr>
            </a:lvl4pPr>
            <a:lvl5pPr marL="1543050" marR="0" indent="-171450" algn="l" defTabSz="342900" rtl="0" eaLnBrk="1" fontAlgn="auto" latinLnBrk="0" hangingPunct="1">
              <a:lnSpc>
                <a:spcPts val="1950"/>
              </a:lnSpc>
              <a:spcBef>
                <a:spcPts val="225"/>
              </a:spcBef>
              <a:spcAft>
                <a:spcPts val="0"/>
              </a:spcAft>
              <a:buClr>
                <a:srgbClr val="6E2145"/>
              </a:buClr>
              <a:buSzTx/>
              <a:buFont typeface="Arial"/>
              <a:buChar char="»"/>
              <a:tabLst/>
              <a:defRPr sz="1500">
                <a:solidFill>
                  <a:schemeClr val="bg1">
                    <a:lumMod val="25000"/>
                  </a:schemeClr>
                </a:solidFill>
                <a:latin typeface="Arial"/>
                <a:cs typeface="Arial"/>
              </a:defRPr>
            </a:lvl5pPr>
            <a:lvl6pPr>
              <a:defRPr sz="1350"/>
            </a:lvl6pPr>
            <a:lvl7pPr>
              <a:defRPr sz="1350"/>
            </a:lvl7pPr>
            <a:lvl8pPr>
              <a:defRPr sz="1350"/>
            </a:lvl8pPr>
            <a:lvl9pPr>
              <a:defRPr sz="1350"/>
            </a:lvl9pPr>
          </a:lstStyle>
          <a:p>
            <a:pPr marL="257175" marR="0" lvl="0" indent="-257175" algn="l" defTabSz="342900" rtl="0" eaLnBrk="1" fontAlgn="auto" latinLnBrk="0" hangingPunct="1">
              <a:lnSpc>
                <a:spcPts val="1950"/>
              </a:lnSpc>
              <a:spcBef>
                <a:spcPts val="450"/>
              </a:spcBef>
              <a:spcAft>
                <a:spcPts val="900"/>
              </a:spcAft>
              <a:buClr>
                <a:srgbClr val="6E2145"/>
              </a:buClr>
              <a:buSzTx/>
              <a:tabLst/>
              <a:defRPr/>
            </a:pPr>
            <a:r>
              <a:rPr kumimoji="0" lang="en-US" sz="165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257175" marR="0" lvl="1" indent="-257175" algn="l" defTabSz="342900" rtl="0" eaLnBrk="1" fontAlgn="auto" latinLnBrk="0" hangingPunct="1">
              <a:lnSpc>
                <a:spcPts val="1950"/>
              </a:lnSpc>
              <a:spcBef>
                <a:spcPts val="450"/>
              </a:spcBef>
              <a:spcAft>
                <a:spcPts val="900"/>
              </a:spcAft>
              <a:buClr>
                <a:srgbClr val="6E2145"/>
              </a:buClr>
              <a:buSzTx/>
              <a:tabLst/>
              <a:defRPr/>
            </a:pPr>
            <a:r>
              <a:rPr kumimoji="0" lang="en-US" sz="165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257175" marR="0" lvl="2" indent="-257175" algn="l" defTabSz="342900" rtl="0" eaLnBrk="1" fontAlgn="auto" latinLnBrk="0" hangingPunct="1">
              <a:lnSpc>
                <a:spcPts val="1950"/>
              </a:lnSpc>
              <a:spcBef>
                <a:spcPts val="450"/>
              </a:spcBef>
              <a:spcAft>
                <a:spcPts val="900"/>
              </a:spcAft>
              <a:buClr>
                <a:srgbClr val="6E2145"/>
              </a:buClr>
              <a:buSzTx/>
              <a:tabLst/>
              <a:defRPr/>
            </a:pPr>
            <a:r>
              <a:rPr kumimoji="0" lang="en-US" sz="165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257175" marR="0" lvl="3" indent="-257175" algn="l" defTabSz="342900" rtl="0" eaLnBrk="1" fontAlgn="auto" latinLnBrk="0" hangingPunct="1">
              <a:lnSpc>
                <a:spcPts val="1950"/>
              </a:lnSpc>
              <a:spcBef>
                <a:spcPts val="450"/>
              </a:spcBef>
              <a:spcAft>
                <a:spcPts val="900"/>
              </a:spcAft>
              <a:buClr>
                <a:srgbClr val="6E2145"/>
              </a:buClr>
              <a:buSzTx/>
              <a:tabLst/>
              <a:defRPr/>
            </a:pPr>
            <a:r>
              <a:rPr kumimoji="0" lang="en-US" sz="165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257175" marR="0" lvl="4" indent="-257175" algn="l" defTabSz="342900" rtl="0" eaLnBrk="1" fontAlgn="auto" latinLnBrk="0" hangingPunct="1">
              <a:lnSpc>
                <a:spcPts val="1950"/>
              </a:lnSpc>
              <a:spcBef>
                <a:spcPts val="450"/>
              </a:spcBef>
              <a:spcAft>
                <a:spcPts val="900"/>
              </a:spcAft>
              <a:buClr>
                <a:srgbClr val="6E2145"/>
              </a:buClr>
              <a:buSzTx/>
              <a:tabLst/>
              <a:defRPr/>
            </a:pPr>
            <a:r>
              <a:rPr kumimoji="0" lang="en-US" sz="165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05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5"/>
            <a:ext cx="4038600" cy="4220243"/>
          </a:xfrm>
        </p:spPr>
        <p:txBody>
          <a:bodyPr>
            <a:normAutofit/>
          </a:bodyPr>
          <a:lstStyle>
            <a:lvl1pPr marL="342900" marR="0" indent="-342900" algn="l" defTabSz="342900" rtl="0" eaLnBrk="1" fontAlgn="auto" latinLnBrk="0" hangingPunct="1">
              <a:lnSpc>
                <a:spcPts val="1950"/>
              </a:lnSpc>
              <a:spcBef>
                <a:spcPts val="450"/>
              </a:spcBef>
              <a:spcAft>
                <a:spcPts val="900"/>
              </a:spcAft>
              <a:buClr>
                <a:srgbClr val="6E2145"/>
              </a:buClr>
              <a:buSzTx/>
              <a:buFont typeface="Arial"/>
              <a:buChar char="•"/>
              <a:tabLst/>
              <a:defRPr sz="1500">
                <a:solidFill>
                  <a:schemeClr val="bg1">
                    <a:lumMod val="25000"/>
                  </a:schemeClr>
                </a:solidFill>
                <a:latin typeface="Arial"/>
                <a:cs typeface="Arial"/>
              </a:defRPr>
            </a:lvl1pPr>
            <a:lvl2pPr marL="557213" marR="0" indent="-214313" algn="l" defTabSz="342900" rtl="0" eaLnBrk="1" fontAlgn="auto" latinLnBrk="0" hangingPunct="1">
              <a:lnSpc>
                <a:spcPts val="1950"/>
              </a:lnSpc>
              <a:spcBef>
                <a:spcPts val="225"/>
              </a:spcBef>
              <a:spcAft>
                <a:spcPts val="0"/>
              </a:spcAft>
              <a:buClr>
                <a:srgbClr val="6E2145"/>
              </a:buClr>
              <a:buSzTx/>
              <a:buFont typeface="Arial"/>
              <a:buChar char="–"/>
              <a:tabLst/>
              <a:defRPr sz="1500">
                <a:solidFill>
                  <a:schemeClr val="bg1">
                    <a:lumMod val="25000"/>
                  </a:schemeClr>
                </a:solidFill>
                <a:latin typeface="Arial"/>
                <a:cs typeface="Arial"/>
              </a:defRPr>
            </a:lvl2pPr>
            <a:lvl3pPr marL="857250" marR="0" indent="-171450" algn="l" defTabSz="342900" rtl="0" eaLnBrk="1" fontAlgn="auto" latinLnBrk="0" hangingPunct="1">
              <a:lnSpc>
                <a:spcPts val="1950"/>
              </a:lnSpc>
              <a:spcBef>
                <a:spcPts val="225"/>
              </a:spcBef>
              <a:spcAft>
                <a:spcPts val="0"/>
              </a:spcAft>
              <a:buClr>
                <a:srgbClr val="6E2145"/>
              </a:buClr>
              <a:buSzTx/>
              <a:buFont typeface="Arial"/>
              <a:buChar char="•"/>
              <a:tabLst/>
              <a:defRPr sz="1500">
                <a:solidFill>
                  <a:schemeClr val="bg1">
                    <a:lumMod val="25000"/>
                  </a:schemeClr>
                </a:solidFill>
                <a:latin typeface="Arial"/>
                <a:cs typeface="Arial"/>
              </a:defRPr>
            </a:lvl3pPr>
            <a:lvl4pPr marL="1200150" marR="0" indent="-171450" algn="l" defTabSz="342900" rtl="0" eaLnBrk="1" fontAlgn="auto" latinLnBrk="0" hangingPunct="1">
              <a:lnSpc>
                <a:spcPts val="1950"/>
              </a:lnSpc>
              <a:spcBef>
                <a:spcPts val="225"/>
              </a:spcBef>
              <a:spcAft>
                <a:spcPts val="0"/>
              </a:spcAft>
              <a:buClr>
                <a:srgbClr val="6E2145"/>
              </a:buClr>
              <a:buSzTx/>
              <a:buFont typeface="Arial"/>
              <a:buChar char="–"/>
              <a:tabLst/>
              <a:defRPr sz="1500">
                <a:solidFill>
                  <a:schemeClr val="bg1">
                    <a:lumMod val="25000"/>
                  </a:schemeClr>
                </a:solidFill>
                <a:latin typeface="Arial"/>
                <a:cs typeface="Arial"/>
              </a:defRPr>
            </a:lvl4pPr>
            <a:lvl5pPr marL="1543050" marR="0" indent="-171450" algn="l" defTabSz="342900" rtl="0" eaLnBrk="1" fontAlgn="auto" latinLnBrk="0" hangingPunct="1">
              <a:lnSpc>
                <a:spcPts val="1950"/>
              </a:lnSpc>
              <a:spcBef>
                <a:spcPts val="225"/>
              </a:spcBef>
              <a:spcAft>
                <a:spcPts val="0"/>
              </a:spcAft>
              <a:buClr>
                <a:srgbClr val="6E2145"/>
              </a:buClr>
              <a:buSzTx/>
              <a:buFont typeface="Arial"/>
              <a:buChar char="»"/>
              <a:tabLst/>
              <a:defRPr sz="1500">
                <a:solidFill>
                  <a:schemeClr val="bg1">
                    <a:lumMod val="25000"/>
                  </a:schemeClr>
                </a:solidFill>
                <a:latin typeface="Arial"/>
                <a:cs typeface="Arial"/>
              </a:defRPr>
            </a:lvl5pPr>
            <a:lvl6pPr>
              <a:defRPr sz="1350"/>
            </a:lvl6pPr>
            <a:lvl7pPr>
              <a:defRPr sz="1350"/>
            </a:lvl7pPr>
            <a:lvl8pPr>
              <a:defRPr sz="1350"/>
            </a:lvl8pPr>
            <a:lvl9pPr>
              <a:defRPr sz="1350"/>
            </a:lvl9pPr>
          </a:lstStyle>
          <a:p>
            <a:pPr marL="257175" marR="0" lvl="0" indent="-257175" algn="l" defTabSz="342900" rtl="0" eaLnBrk="1" fontAlgn="auto" latinLnBrk="0" hangingPunct="1">
              <a:lnSpc>
                <a:spcPts val="1950"/>
              </a:lnSpc>
              <a:spcBef>
                <a:spcPts val="450"/>
              </a:spcBef>
              <a:spcAft>
                <a:spcPts val="900"/>
              </a:spcAft>
              <a:buClr>
                <a:srgbClr val="6E2145"/>
              </a:buClr>
              <a:buSzTx/>
              <a:tabLst/>
              <a:defRPr/>
            </a:pPr>
            <a:r>
              <a:rPr kumimoji="0" lang="en-US" sz="165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257175" marR="0" lvl="1" indent="-257175" algn="l" defTabSz="342900" rtl="0" eaLnBrk="1" fontAlgn="auto" latinLnBrk="0" hangingPunct="1">
              <a:lnSpc>
                <a:spcPts val="1950"/>
              </a:lnSpc>
              <a:spcBef>
                <a:spcPts val="450"/>
              </a:spcBef>
              <a:spcAft>
                <a:spcPts val="900"/>
              </a:spcAft>
              <a:buClr>
                <a:srgbClr val="6E2145"/>
              </a:buClr>
              <a:buSzTx/>
              <a:tabLst/>
              <a:defRPr/>
            </a:pPr>
            <a:r>
              <a:rPr kumimoji="0" lang="en-US" sz="165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257175" marR="0" lvl="2" indent="-257175" algn="l" defTabSz="342900" rtl="0" eaLnBrk="1" fontAlgn="auto" latinLnBrk="0" hangingPunct="1">
              <a:lnSpc>
                <a:spcPts val="1950"/>
              </a:lnSpc>
              <a:spcBef>
                <a:spcPts val="450"/>
              </a:spcBef>
              <a:spcAft>
                <a:spcPts val="900"/>
              </a:spcAft>
              <a:buClr>
                <a:srgbClr val="6E2145"/>
              </a:buClr>
              <a:buSzTx/>
              <a:tabLst/>
              <a:defRPr/>
            </a:pPr>
            <a:r>
              <a:rPr kumimoji="0" lang="en-US" sz="165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257175" marR="0" lvl="3" indent="-257175" algn="l" defTabSz="342900" rtl="0" eaLnBrk="1" fontAlgn="auto" latinLnBrk="0" hangingPunct="1">
              <a:lnSpc>
                <a:spcPts val="1950"/>
              </a:lnSpc>
              <a:spcBef>
                <a:spcPts val="450"/>
              </a:spcBef>
              <a:spcAft>
                <a:spcPts val="900"/>
              </a:spcAft>
              <a:buClr>
                <a:srgbClr val="6E2145"/>
              </a:buClr>
              <a:buSzTx/>
              <a:tabLst/>
              <a:defRPr/>
            </a:pPr>
            <a:r>
              <a:rPr kumimoji="0" lang="en-US" sz="165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257175" marR="0" lvl="4" indent="-257175" algn="l" defTabSz="342900" rtl="0" eaLnBrk="1" fontAlgn="auto" latinLnBrk="0" hangingPunct="1">
              <a:lnSpc>
                <a:spcPts val="1950"/>
              </a:lnSpc>
              <a:spcBef>
                <a:spcPts val="450"/>
              </a:spcBef>
              <a:spcAft>
                <a:spcPts val="900"/>
              </a:spcAft>
              <a:buClr>
                <a:srgbClr val="6E2145"/>
              </a:buClr>
              <a:buSzTx/>
              <a:tabLst/>
              <a:defRPr/>
            </a:pPr>
            <a:r>
              <a:rPr kumimoji="0" lang="en-US" sz="165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05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Tree>
    <p:extLst>
      <p:ext uri="{BB962C8B-B14F-4D97-AF65-F5344CB8AC3E}">
        <p14:creationId xmlns:p14="http://schemas.microsoft.com/office/powerpoint/2010/main" val="449083571"/>
      </p:ext>
    </p:extLst>
  </p:cSld>
  <p:clrMapOvr>
    <a:masterClrMapping/>
  </p:clrMapOvr>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2250"/>
              </a:lnSpc>
              <a:defRPr sz="225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8"/>
            <a:ext cx="4040188" cy="525081"/>
          </a:xfrm>
        </p:spPr>
        <p:txBody>
          <a:bodyPr anchor="t">
            <a:noAutofit/>
          </a:bodyPr>
          <a:lstStyle>
            <a:lvl1pPr marL="0" indent="0">
              <a:spcBef>
                <a:spcPts val="0"/>
              </a:spcBef>
              <a:buNone/>
              <a:defRPr sz="1500" b="1">
                <a:solidFill>
                  <a:schemeClr val="accent4"/>
                </a:solidFill>
                <a:latin typeface="Arial"/>
                <a:cs typeface="Aria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67959"/>
            <a:ext cx="4040188" cy="3809831"/>
          </a:xfrm>
        </p:spPr>
        <p:txBody>
          <a:bodyPr>
            <a:normAutofit/>
          </a:bodyPr>
          <a:lstStyle>
            <a:lvl1pPr marL="342900" marR="0" indent="-342900" algn="l" defTabSz="342900" rtl="0" eaLnBrk="1" fontAlgn="auto" latinLnBrk="0" hangingPunct="1">
              <a:lnSpc>
                <a:spcPts val="1950"/>
              </a:lnSpc>
              <a:spcBef>
                <a:spcPts val="450"/>
              </a:spcBef>
              <a:spcAft>
                <a:spcPts val="900"/>
              </a:spcAft>
              <a:buClr>
                <a:srgbClr val="6E2145"/>
              </a:buClr>
              <a:buSzTx/>
              <a:buFont typeface="Arial"/>
              <a:buChar char="•"/>
              <a:tabLst/>
              <a:defRPr sz="1500">
                <a:solidFill>
                  <a:schemeClr val="bg1">
                    <a:lumMod val="25000"/>
                  </a:schemeClr>
                </a:solidFill>
                <a:latin typeface="Arial"/>
                <a:cs typeface="Arial"/>
              </a:defRPr>
            </a:lvl1pPr>
            <a:lvl2pPr marL="557213" marR="0" indent="-214313" algn="l" defTabSz="342900" rtl="0" eaLnBrk="1" fontAlgn="auto" latinLnBrk="0" hangingPunct="1">
              <a:lnSpc>
                <a:spcPts val="1950"/>
              </a:lnSpc>
              <a:spcBef>
                <a:spcPts val="225"/>
              </a:spcBef>
              <a:spcAft>
                <a:spcPts val="0"/>
              </a:spcAft>
              <a:buClr>
                <a:srgbClr val="6E2145"/>
              </a:buClr>
              <a:buSzTx/>
              <a:buFont typeface="Arial"/>
              <a:buChar char="–"/>
              <a:tabLst/>
              <a:defRPr sz="1500">
                <a:solidFill>
                  <a:schemeClr val="bg1">
                    <a:lumMod val="25000"/>
                  </a:schemeClr>
                </a:solidFill>
                <a:latin typeface="Arial"/>
                <a:cs typeface="Arial"/>
              </a:defRPr>
            </a:lvl2pPr>
            <a:lvl3pPr marL="857250" marR="0" indent="-171450" algn="l" defTabSz="342900" rtl="0" eaLnBrk="1" fontAlgn="auto" latinLnBrk="0" hangingPunct="1">
              <a:lnSpc>
                <a:spcPts val="1950"/>
              </a:lnSpc>
              <a:spcBef>
                <a:spcPts val="225"/>
              </a:spcBef>
              <a:spcAft>
                <a:spcPts val="0"/>
              </a:spcAft>
              <a:buClr>
                <a:srgbClr val="6E2145"/>
              </a:buClr>
              <a:buSzTx/>
              <a:buFont typeface="Arial"/>
              <a:buChar char="•"/>
              <a:tabLst/>
              <a:defRPr sz="1500">
                <a:solidFill>
                  <a:schemeClr val="bg1">
                    <a:lumMod val="25000"/>
                  </a:schemeClr>
                </a:solidFill>
                <a:latin typeface="Arial"/>
                <a:cs typeface="Arial"/>
              </a:defRPr>
            </a:lvl3pPr>
            <a:lvl4pPr marL="1200150" marR="0" indent="-171450" algn="l" defTabSz="342900" rtl="0" eaLnBrk="1" fontAlgn="auto" latinLnBrk="0" hangingPunct="1">
              <a:lnSpc>
                <a:spcPts val="1950"/>
              </a:lnSpc>
              <a:spcBef>
                <a:spcPts val="225"/>
              </a:spcBef>
              <a:spcAft>
                <a:spcPts val="0"/>
              </a:spcAft>
              <a:buClr>
                <a:srgbClr val="6E2145"/>
              </a:buClr>
              <a:buSzTx/>
              <a:buFont typeface="Arial"/>
              <a:buChar char="–"/>
              <a:tabLst/>
              <a:defRPr sz="1500">
                <a:solidFill>
                  <a:schemeClr val="bg1">
                    <a:lumMod val="25000"/>
                  </a:schemeClr>
                </a:solidFill>
                <a:latin typeface="Arial"/>
                <a:cs typeface="Arial"/>
              </a:defRPr>
            </a:lvl4pPr>
            <a:lvl5pPr marL="1543050" marR="0" indent="-171450" algn="l" defTabSz="342900" rtl="0" eaLnBrk="1" fontAlgn="auto" latinLnBrk="0" hangingPunct="1">
              <a:lnSpc>
                <a:spcPts val="1950"/>
              </a:lnSpc>
              <a:spcBef>
                <a:spcPts val="225"/>
              </a:spcBef>
              <a:spcAft>
                <a:spcPts val="0"/>
              </a:spcAft>
              <a:buClr>
                <a:srgbClr val="6E2145"/>
              </a:buClr>
              <a:buSzTx/>
              <a:buFont typeface="Arial"/>
              <a:buChar char="»"/>
              <a:tabLst/>
              <a:defRPr sz="1500">
                <a:solidFill>
                  <a:schemeClr val="bg1">
                    <a:lumMod val="25000"/>
                  </a:schemeClr>
                </a:solidFill>
                <a:latin typeface="Arial"/>
                <a:cs typeface="Arial"/>
              </a:defRPr>
            </a:lvl5pPr>
            <a:lvl6pPr>
              <a:defRPr sz="1200"/>
            </a:lvl6pPr>
            <a:lvl7pPr>
              <a:defRPr sz="1200"/>
            </a:lvl7pPr>
            <a:lvl8pPr>
              <a:defRPr sz="1200"/>
            </a:lvl8pPr>
            <a:lvl9pPr>
              <a:defRPr sz="1200"/>
            </a:lvl9pPr>
          </a:lstStyle>
          <a:p>
            <a:pPr marL="257175" marR="0" lvl="0" indent="-257175" algn="l" defTabSz="342900" rtl="0" eaLnBrk="1" fontAlgn="auto" latinLnBrk="0" hangingPunct="1">
              <a:lnSpc>
                <a:spcPts val="1950"/>
              </a:lnSpc>
              <a:spcBef>
                <a:spcPts val="450"/>
              </a:spcBef>
              <a:spcAft>
                <a:spcPts val="900"/>
              </a:spcAft>
              <a:buClr>
                <a:srgbClr val="6E2145"/>
              </a:buClr>
              <a:buSzTx/>
              <a:tabLst/>
              <a:defRPr/>
            </a:pPr>
            <a:r>
              <a:rPr kumimoji="0" lang="en-US" sz="165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257175" marR="0" lvl="1" indent="-257175" algn="l" defTabSz="342900" rtl="0" eaLnBrk="1" fontAlgn="auto" latinLnBrk="0" hangingPunct="1">
              <a:lnSpc>
                <a:spcPts val="1950"/>
              </a:lnSpc>
              <a:spcBef>
                <a:spcPts val="450"/>
              </a:spcBef>
              <a:spcAft>
                <a:spcPts val="900"/>
              </a:spcAft>
              <a:buClr>
                <a:srgbClr val="6E2145"/>
              </a:buClr>
              <a:buSzTx/>
              <a:tabLst/>
              <a:defRPr/>
            </a:pPr>
            <a:r>
              <a:rPr kumimoji="0" lang="en-US" sz="165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257175" marR="0" lvl="2" indent="-257175" algn="l" defTabSz="342900" rtl="0" eaLnBrk="1" fontAlgn="auto" latinLnBrk="0" hangingPunct="1">
              <a:lnSpc>
                <a:spcPts val="1950"/>
              </a:lnSpc>
              <a:spcBef>
                <a:spcPts val="450"/>
              </a:spcBef>
              <a:spcAft>
                <a:spcPts val="900"/>
              </a:spcAft>
              <a:buClr>
                <a:srgbClr val="6E2145"/>
              </a:buClr>
              <a:buSzTx/>
              <a:tabLst/>
              <a:defRPr/>
            </a:pPr>
            <a:r>
              <a:rPr kumimoji="0" lang="en-US" sz="165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257175" marR="0" lvl="3" indent="-257175" algn="l" defTabSz="342900" rtl="0" eaLnBrk="1" fontAlgn="auto" latinLnBrk="0" hangingPunct="1">
              <a:lnSpc>
                <a:spcPts val="1950"/>
              </a:lnSpc>
              <a:spcBef>
                <a:spcPts val="450"/>
              </a:spcBef>
              <a:spcAft>
                <a:spcPts val="900"/>
              </a:spcAft>
              <a:buClr>
                <a:srgbClr val="6E2145"/>
              </a:buClr>
              <a:buSzTx/>
              <a:tabLst/>
              <a:defRPr/>
            </a:pPr>
            <a:r>
              <a:rPr kumimoji="0" lang="en-US" sz="165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257175" marR="0" lvl="4" indent="-257175" algn="l" defTabSz="342900" rtl="0" eaLnBrk="1" fontAlgn="auto" latinLnBrk="0" hangingPunct="1">
              <a:lnSpc>
                <a:spcPts val="1950"/>
              </a:lnSpc>
              <a:spcBef>
                <a:spcPts val="450"/>
              </a:spcBef>
              <a:spcAft>
                <a:spcPts val="900"/>
              </a:spcAft>
              <a:buClr>
                <a:srgbClr val="6E2145"/>
              </a:buClr>
              <a:buSzTx/>
              <a:tabLst/>
              <a:defRPr/>
            </a:pPr>
            <a:r>
              <a:rPr kumimoji="0" lang="en-US" sz="165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05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2" y="1593285"/>
            <a:ext cx="4041775" cy="525081"/>
          </a:xfrm>
        </p:spPr>
        <p:txBody>
          <a:bodyPr anchor="t">
            <a:noAutofit/>
          </a:bodyPr>
          <a:lstStyle>
            <a:lvl1pPr marL="0" indent="0">
              <a:spcBef>
                <a:spcPts val="0"/>
              </a:spcBef>
              <a:buNone/>
              <a:defRPr sz="1500" b="1">
                <a:solidFill>
                  <a:schemeClr val="accent4"/>
                </a:solidFill>
                <a:latin typeface="Arial"/>
                <a:cs typeface="Aria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32" y="2167959"/>
            <a:ext cx="4041775" cy="3809831"/>
          </a:xfrm>
        </p:spPr>
        <p:txBody>
          <a:bodyPr>
            <a:normAutofit/>
          </a:bodyPr>
          <a:lstStyle>
            <a:lvl1pPr marL="342900" marR="0" indent="-342900" algn="l" defTabSz="342900" rtl="0" eaLnBrk="1" fontAlgn="auto" latinLnBrk="0" hangingPunct="1">
              <a:lnSpc>
                <a:spcPts val="1950"/>
              </a:lnSpc>
              <a:spcBef>
                <a:spcPts val="450"/>
              </a:spcBef>
              <a:spcAft>
                <a:spcPts val="900"/>
              </a:spcAft>
              <a:buClr>
                <a:srgbClr val="6E2145"/>
              </a:buClr>
              <a:buSzTx/>
              <a:buFont typeface="Arial"/>
              <a:buChar char="•"/>
              <a:tabLst/>
              <a:defRPr sz="1500">
                <a:solidFill>
                  <a:schemeClr val="bg1">
                    <a:lumMod val="25000"/>
                  </a:schemeClr>
                </a:solidFill>
                <a:latin typeface="Arial"/>
                <a:cs typeface="Arial"/>
              </a:defRPr>
            </a:lvl1pPr>
            <a:lvl2pPr marL="557213" marR="0" indent="-214313" algn="l" defTabSz="342900" rtl="0" eaLnBrk="1" fontAlgn="auto" latinLnBrk="0" hangingPunct="1">
              <a:lnSpc>
                <a:spcPts val="1950"/>
              </a:lnSpc>
              <a:spcBef>
                <a:spcPts val="225"/>
              </a:spcBef>
              <a:spcAft>
                <a:spcPts val="0"/>
              </a:spcAft>
              <a:buClr>
                <a:srgbClr val="6E2145"/>
              </a:buClr>
              <a:buSzTx/>
              <a:buFont typeface="Arial"/>
              <a:buChar char="–"/>
              <a:tabLst/>
              <a:defRPr sz="1500">
                <a:solidFill>
                  <a:schemeClr val="bg1">
                    <a:lumMod val="25000"/>
                  </a:schemeClr>
                </a:solidFill>
                <a:latin typeface="Arial"/>
                <a:cs typeface="Arial"/>
              </a:defRPr>
            </a:lvl2pPr>
            <a:lvl3pPr marL="857250" marR="0" indent="-171450" algn="l" defTabSz="342900" rtl="0" eaLnBrk="1" fontAlgn="auto" latinLnBrk="0" hangingPunct="1">
              <a:lnSpc>
                <a:spcPts val="1950"/>
              </a:lnSpc>
              <a:spcBef>
                <a:spcPts val="225"/>
              </a:spcBef>
              <a:spcAft>
                <a:spcPts val="0"/>
              </a:spcAft>
              <a:buClr>
                <a:srgbClr val="6E2145"/>
              </a:buClr>
              <a:buSzTx/>
              <a:buFont typeface="Arial"/>
              <a:buChar char="•"/>
              <a:tabLst/>
              <a:defRPr sz="1500">
                <a:solidFill>
                  <a:schemeClr val="bg1">
                    <a:lumMod val="25000"/>
                  </a:schemeClr>
                </a:solidFill>
                <a:latin typeface="Arial"/>
                <a:cs typeface="Arial"/>
              </a:defRPr>
            </a:lvl3pPr>
            <a:lvl4pPr marL="1200150" marR="0" indent="-171450" algn="l" defTabSz="342900" rtl="0" eaLnBrk="1" fontAlgn="auto" latinLnBrk="0" hangingPunct="1">
              <a:lnSpc>
                <a:spcPts val="1950"/>
              </a:lnSpc>
              <a:spcBef>
                <a:spcPts val="225"/>
              </a:spcBef>
              <a:spcAft>
                <a:spcPts val="0"/>
              </a:spcAft>
              <a:buClr>
                <a:srgbClr val="6E2145"/>
              </a:buClr>
              <a:buSzTx/>
              <a:buFont typeface="Arial"/>
              <a:buChar char="–"/>
              <a:tabLst/>
              <a:defRPr sz="1500">
                <a:solidFill>
                  <a:schemeClr val="bg1">
                    <a:lumMod val="25000"/>
                  </a:schemeClr>
                </a:solidFill>
                <a:latin typeface="Arial"/>
                <a:cs typeface="Arial"/>
              </a:defRPr>
            </a:lvl4pPr>
            <a:lvl5pPr marL="1543050" marR="0" indent="-171450" algn="l" defTabSz="342900" rtl="0" eaLnBrk="1" fontAlgn="auto" latinLnBrk="0" hangingPunct="1">
              <a:lnSpc>
                <a:spcPts val="1950"/>
              </a:lnSpc>
              <a:spcBef>
                <a:spcPts val="225"/>
              </a:spcBef>
              <a:spcAft>
                <a:spcPts val="0"/>
              </a:spcAft>
              <a:buClr>
                <a:srgbClr val="6E2145"/>
              </a:buClr>
              <a:buSzTx/>
              <a:buFont typeface="Arial"/>
              <a:buChar char="»"/>
              <a:tabLst/>
              <a:defRPr sz="1500">
                <a:solidFill>
                  <a:schemeClr val="bg1">
                    <a:lumMod val="25000"/>
                  </a:schemeClr>
                </a:solidFill>
                <a:latin typeface="Arial"/>
                <a:cs typeface="Arial"/>
              </a:defRPr>
            </a:lvl5pPr>
            <a:lvl6pPr>
              <a:defRPr sz="1200"/>
            </a:lvl6pPr>
            <a:lvl7pPr>
              <a:defRPr sz="1200"/>
            </a:lvl7pPr>
            <a:lvl8pPr>
              <a:defRPr sz="1200"/>
            </a:lvl8pPr>
            <a:lvl9pPr>
              <a:defRPr sz="1200"/>
            </a:lvl9pPr>
          </a:lstStyle>
          <a:p>
            <a:pPr marL="257175" marR="0" lvl="0" indent="-257175" algn="l" defTabSz="342900" rtl="0" eaLnBrk="1" fontAlgn="auto" latinLnBrk="0" hangingPunct="1">
              <a:lnSpc>
                <a:spcPts val="1950"/>
              </a:lnSpc>
              <a:spcBef>
                <a:spcPts val="450"/>
              </a:spcBef>
              <a:spcAft>
                <a:spcPts val="900"/>
              </a:spcAft>
              <a:buClr>
                <a:srgbClr val="6E2145"/>
              </a:buClr>
              <a:buSzTx/>
              <a:tabLst/>
              <a:defRPr/>
            </a:pPr>
            <a:r>
              <a:rPr kumimoji="0" lang="en-US" sz="165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257175" marR="0" lvl="1" indent="-257175" algn="l" defTabSz="342900" rtl="0" eaLnBrk="1" fontAlgn="auto" latinLnBrk="0" hangingPunct="1">
              <a:lnSpc>
                <a:spcPts val="1950"/>
              </a:lnSpc>
              <a:spcBef>
                <a:spcPts val="450"/>
              </a:spcBef>
              <a:spcAft>
                <a:spcPts val="900"/>
              </a:spcAft>
              <a:buClr>
                <a:srgbClr val="6E2145"/>
              </a:buClr>
              <a:buSzTx/>
              <a:tabLst/>
              <a:defRPr/>
            </a:pPr>
            <a:r>
              <a:rPr kumimoji="0" lang="en-US" sz="165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257175" marR="0" lvl="2" indent="-257175" algn="l" defTabSz="342900" rtl="0" eaLnBrk="1" fontAlgn="auto" latinLnBrk="0" hangingPunct="1">
              <a:lnSpc>
                <a:spcPts val="1950"/>
              </a:lnSpc>
              <a:spcBef>
                <a:spcPts val="450"/>
              </a:spcBef>
              <a:spcAft>
                <a:spcPts val="900"/>
              </a:spcAft>
              <a:buClr>
                <a:srgbClr val="6E2145"/>
              </a:buClr>
              <a:buSzTx/>
              <a:tabLst/>
              <a:defRPr/>
            </a:pPr>
            <a:r>
              <a:rPr kumimoji="0" lang="en-US" sz="165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257175" marR="0" lvl="3" indent="-257175" algn="l" defTabSz="342900" rtl="0" eaLnBrk="1" fontAlgn="auto" latinLnBrk="0" hangingPunct="1">
              <a:lnSpc>
                <a:spcPts val="1950"/>
              </a:lnSpc>
              <a:spcBef>
                <a:spcPts val="450"/>
              </a:spcBef>
              <a:spcAft>
                <a:spcPts val="900"/>
              </a:spcAft>
              <a:buClr>
                <a:srgbClr val="6E2145"/>
              </a:buClr>
              <a:buSzTx/>
              <a:tabLst/>
              <a:defRPr/>
            </a:pPr>
            <a:r>
              <a:rPr kumimoji="0" lang="en-US" sz="165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257175" marR="0" lvl="4" indent="-257175" algn="l" defTabSz="342900" rtl="0" eaLnBrk="1" fontAlgn="auto" latinLnBrk="0" hangingPunct="1">
              <a:lnSpc>
                <a:spcPts val="1950"/>
              </a:lnSpc>
              <a:spcBef>
                <a:spcPts val="450"/>
              </a:spcBef>
              <a:spcAft>
                <a:spcPts val="900"/>
              </a:spcAft>
              <a:buClr>
                <a:srgbClr val="6E2145"/>
              </a:buClr>
              <a:buSzTx/>
              <a:tabLst/>
              <a:defRPr/>
            </a:pPr>
            <a:r>
              <a:rPr kumimoji="0" lang="en-US" sz="165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05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Tree>
    <p:extLst>
      <p:ext uri="{BB962C8B-B14F-4D97-AF65-F5344CB8AC3E}">
        <p14:creationId xmlns:p14="http://schemas.microsoft.com/office/powerpoint/2010/main" val="932049446"/>
      </p:ext>
    </p:extLst>
  </p:cSld>
  <p:clrMapOvr>
    <a:masterClrMapping/>
  </p:clrMapOvr>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4617720"/>
            <a:ext cx="7670800" cy="670560"/>
          </a:xfrm>
        </p:spPr>
        <p:txBody>
          <a:bodyPr anchor="ctr"/>
          <a:lstStyle>
            <a:lvl1pPr algn="ctr">
              <a:lnSpc>
                <a:spcPts val="1650"/>
              </a:lnSpc>
              <a:defRPr sz="1500" b="1">
                <a:solidFill>
                  <a:schemeClr val="tx1"/>
                </a:solidFill>
                <a:latin typeface="Arial"/>
                <a:cs typeface="Arial"/>
              </a:defRPr>
            </a:lvl1pPr>
          </a:lstStyle>
          <a:p>
            <a:r>
              <a:rPr lang="en-US" smtClean="0"/>
              <a:t>Click to edit Master title style</a:t>
            </a:r>
            <a:endParaRPr lang="en-US" dirty="0"/>
          </a:p>
        </p:txBody>
      </p:sp>
      <p:sp>
        <p:nvSpPr>
          <p:cNvPr id="3" name="Picture Placeholder 2"/>
          <p:cNvSpPr>
            <a:spLocks noGrp="1"/>
          </p:cNvSpPr>
          <p:nvPr>
            <p:ph type="pic" idx="1" hasCustomPrompt="1"/>
          </p:nvPr>
        </p:nvSpPr>
        <p:spPr>
          <a:xfrm>
            <a:off x="731520" y="479426"/>
            <a:ext cx="7670800" cy="4012389"/>
          </a:xfrm>
        </p:spPr>
        <p:txBody>
          <a:bodyPr>
            <a:normAutofit/>
          </a:bodyPr>
          <a:lstStyle>
            <a:lvl1pPr marL="0" indent="0">
              <a:buNone/>
              <a:defRPr sz="1350">
                <a:latin typeface="Arial"/>
                <a:cs typeface="Aria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to insert picture</a:t>
            </a:r>
            <a:endParaRPr lang="en-US" dirty="0"/>
          </a:p>
        </p:txBody>
      </p:sp>
      <p:sp>
        <p:nvSpPr>
          <p:cNvPr id="4" name="Text Placeholder 3"/>
          <p:cNvSpPr>
            <a:spLocks noGrp="1"/>
          </p:cNvSpPr>
          <p:nvPr>
            <p:ph type="body" sz="half" idx="2"/>
          </p:nvPr>
        </p:nvSpPr>
        <p:spPr>
          <a:xfrm>
            <a:off x="731520" y="5349243"/>
            <a:ext cx="7670800" cy="598036"/>
          </a:xfrm>
        </p:spPr>
        <p:txBody>
          <a:bodyPr/>
          <a:lstStyle>
            <a:lvl1pPr marL="0" indent="0" algn="ctr">
              <a:lnSpc>
                <a:spcPts val="1200"/>
              </a:lnSpc>
              <a:buNone/>
              <a:defRPr sz="1050">
                <a:solidFill>
                  <a:schemeClr val="accent1"/>
                </a:solidFill>
                <a:latin typeface="Arial"/>
                <a:cs typeface="Aria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3401940007"/>
      </p:ext>
    </p:extLst>
  </p:cSld>
  <p:clrMapOvr>
    <a:masterClrMapping/>
  </p:clrMapOvr>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pic>
        <p:nvPicPr>
          <p:cNvPr id="5" name="Picture 4" descr="NSC_NewStyle-teal.png"/>
          <p:cNvPicPr>
            <a:picLocks noChangeAspect="1"/>
          </p:cNvPicPr>
          <p:nvPr userDrawn="1"/>
        </p:nvPicPr>
        <p:blipFill>
          <a:blip r:embed="rId2" cstate="print"/>
          <a:stretch>
            <a:fillRect/>
          </a:stretch>
        </p:blipFill>
        <p:spPr>
          <a:xfrm>
            <a:off x="2667007" y="4521206"/>
            <a:ext cx="3930327" cy="799745"/>
          </a:xfrm>
          <a:prstGeom prst="rect">
            <a:avLst/>
          </a:prstGeom>
          <a:effectLst>
            <a:reflection blurRad="6350" stA="52000" endA="300" endPos="35000" dir="5400000" sy="-100000" algn="bl" rotWithShape="0"/>
          </a:effectLst>
        </p:spPr>
      </p:pic>
      <p:sp>
        <p:nvSpPr>
          <p:cNvPr id="8" name="Rectangle 7"/>
          <p:cNvSpPr/>
          <p:nvPr userDrawn="1"/>
        </p:nvSpPr>
        <p:spPr>
          <a:xfrm>
            <a:off x="284481" y="6224758"/>
            <a:ext cx="2382526" cy="511329"/>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F2F2F2"/>
              </a:solidFill>
            </a:endParaRPr>
          </a:p>
        </p:txBody>
      </p:sp>
      <p:sp>
        <p:nvSpPr>
          <p:cNvPr id="10" name="Text Placeholder 9"/>
          <p:cNvSpPr>
            <a:spLocks noGrp="1"/>
          </p:cNvSpPr>
          <p:nvPr>
            <p:ph type="body" sz="quarter" idx="12" hasCustomPrompt="1"/>
          </p:nvPr>
        </p:nvSpPr>
        <p:spPr>
          <a:xfrm>
            <a:off x="457200" y="2433322"/>
            <a:ext cx="8229600" cy="1345565"/>
          </a:xfrm>
        </p:spPr>
        <p:txBody>
          <a:bodyPr anchor="ctr">
            <a:normAutofit/>
          </a:bodyPr>
          <a:lstStyle>
            <a:lvl1pPr marL="0" indent="0" algn="ctr">
              <a:buNone/>
              <a:defRPr sz="3600" b="1">
                <a:solidFill>
                  <a:srgbClr val="6E2246"/>
                </a:solidFill>
              </a:defRPr>
            </a:lvl1pPr>
            <a:lvl2pPr marL="342900" indent="0" algn="ctr">
              <a:buNone/>
              <a:defRPr b="1"/>
            </a:lvl2pPr>
            <a:lvl3pPr marL="685800" indent="0" algn="ctr">
              <a:buNone/>
              <a:defRPr b="1"/>
            </a:lvl3pPr>
            <a:lvl4pPr marL="1028700" indent="0" algn="ctr">
              <a:buNone/>
              <a:defRPr b="1"/>
            </a:lvl4pPr>
            <a:lvl5pPr marL="1371600" indent="0" algn="ctr">
              <a:buNone/>
              <a:defRPr b="1"/>
            </a:lvl5pPr>
          </a:lstStyle>
          <a:p>
            <a:pPr lvl="0"/>
            <a:r>
              <a:rPr lang="en-US" dirty="0" smtClean="0"/>
              <a:t>Questions?</a:t>
            </a:r>
          </a:p>
        </p:txBody>
      </p:sp>
    </p:spTree>
    <p:extLst>
      <p:ext uri="{BB962C8B-B14F-4D97-AF65-F5344CB8AC3E}">
        <p14:creationId xmlns:p14="http://schemas.microsoft.com/office/powerpoint/2010/main" val="2610346861"/>
      </p:ext>
    </p:extLst>
  </p:cSld>
  <p:clrMapOvr>
    <a:masterClrMapping/>
  </p:clrMapOvr>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Title 2 w/ 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271608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79425"/>
            <a:ext cx="7772400" cy="939800"/>
          </a:xfrm>
        </p:spPr>
        <p:txBody>
          <a:bodyPr>
            <a:normAutofit/>
          </a:bodyPr>
          <a:lstStyle>
            <a:lvl1pPr>
              <a:lnSpc>
                <a:spcPts val="1688"/>
              </a:lnSpc>
              <a:defRPr sz="1688">
                <a:solidFill>
                  <a:srgbClr val="053043"/>
                </a:solidFill>
                <a:latin typeface="Arial"/>
                <a:cs typeface="Arial"/>
              </a:defRPr>
            </a:lvl1pPr>
          </a:lstStyle>
          <a:p>
            <a:r>
              <a:rPr lang="en-US" altLang="ko-KR" dirty="0" smtClean="0"/>
              <a:t>Agenda</a:t>
            </a:r>
            <a:endParaRPr lang="en-US" dirty="0"/>
          </a:p>
        </p:txBody>
      </p:sp>
      <p:sp>
        <p:nvSpPr>
          <p:cNvPr id="3" name="Subtitle 2"/>
          <p:cNvSpPr>
            <a:spLocks noGrp="1"/>
          </p:cNvSpPr>
          <p:nvPr>
            <p:ph type="subTitle" idx="1" hasCustomPrompt="1"/>
          </p:nvPr>
        </p:nvSpPr>
        <p:spPr>
          <a:xfrm>
            <a:off x="685800" y="1597029"/>
            <a:ext cx="7772400" cy="4417091"/>
          </a:xfrm>
        </p:spPr>
        <p:txBody>
          <a:bodyPr>
            <a:normAutofit/>
          </a:bodyPr>
          <a:lstStyle>
            <a:lvl1pPr marL="257175" marR="0" indent="-257175" algn="l" defTabSz="257175" rtl="0" eaLnBrk="1" fontAlgn="auto" latinLnBrk="0" hangingPunct="1">
              <a:lnSpc>
                <a:spcPts val="1463"/>
              </a:lnSpc>
              <a:spcBef>
                <a:spcPts val="338"/>
              </a:spcBef>
              <a:spcAft>
                <a:spcPts val="675"/>
              </a:spcAft>
              <a:buClr>
                <a:srgbClr val="6E2145"/>
              </a:buClr>
              <a:buSzTx/>
              <a:buFont typeface="Arial"/>
              <a:buChar char="•"/>
              <a:tabLst/>
              <a:defRPr sz="1350" baseline="0">
                <a:solidFill>
                  <a:schemeClr val="bg1">
                    <a:lumMod val="25000"/>
                  </a:schemeClr>
                </a:solidFill>
                <a:latin typeface="Arial"/>
                <a:cs typeface="Aria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pPr marL="192881" marR="0" lvl="0"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Tree>
    <p:extLst>
      <p:ext uri="{BB962C8B-B14F-4D97-AF65-F5344CB8AC3E}">
        <p14:creationId xmlns:p14="http://schemas.microsoft.com/office/powerpoint/2010/main" val="458091279"/>
      </p:ext>
    </p:extLst>
  </p:cSld>
  <p:clrMapOvr>
    <a:masterClrMapping/>
  </p:clrMapOvr>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9"/>
            <a:ext cx="8229600" cy="946151"/>
          </a:xfrm>
        </p:spPr>
        <p:txBody>
          <a:bodyPr>
            <a:normAutofit/>
          </a:bodyPr>
          <a:lstStyle>
            <a:lvl1pPr>
              <a:lnSpc>
                <a:spcPts val="1688"/>
              </a:lnSpc>
              <a:spcAft>
                <a:spcPts val="0"/>
              </a:spcAft>
              <a:defRPr sz="1688"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257175" marR="0" indent="-257175" algn="l" defTabSz="257175" rtl="0" eaLnBrk="1" fontAlgn="auto" latinLnBrk="0" hangingPunct="1">
              <a:lnSpc>
                <a:spcPts val="1463"/>
              </a:lnSpc>
              <a:spcBef>
                <a:spcPts val="338"/>
              </a:spcBef>
              <a:spcAft>
                <a:spcPts val="675"/>
              </a:spcAft>
              <a:buClr>
                <a:srgbClr val="6E2145"/>
              </a:buClr>
              <a:buSzTx/>
              <a:buFont typeface="Arial" pitchFamily="34" charset="0"/>
              <a:buChar char="•"/>
              <a:tabLst/>
              <a:defRPr sz="1125">
                <a:solidFill>
                  <a:schemeClr val="bg1">
                    <a:lumMod val="25000"/>
                  </a:schemeClr>
                </a:solidFill>
                <a:latin typeface="Arial"/>
                <a:cs typeface="Arial"/>
              </a:defRPr>
            </a:lvl1pPr>
            <a:lvl2pPr marL="417910" marR="0" indent="-160735" algn="l" defTabSz="257175" rtl="0" eaLnBrk="1" fontAlgn="auto" latinLnBrk="0" hangingPunct="1">
              <a:lnSpc>
                <a:spcPts val="1463"/>
              </a:lnSpc>
              <a:spcBef>
                <a:spcPts val="169"/>
              </a:spcBef>
              <a:spcAft>
                <a:spcPts val="0"/>
              </a:spcAft>
              <a:buClr>
                <a:srgbClr val="6E2145"/>
              </a:buClr>
              <a:buSzTx/>
              <a:buFont typeface="Arial"/>
              <a:buChar char="–"/>
              <a:tabLst/>
              <a:defRPr sz="1125">
                <a:solidFill>
                  <a:schemeClr val="bg1">
                    <a:lumMod val="25000"/>
                  </a:schemeClr>
                </a:solidFill>
                <a:latin typeface="Arial"/>
                <a:cs typeface="Arial"/>
              </a:defRPr>
            </a:lvl2pPr>
            <a:lvl3pPr marL="642938" marR="0" indent="-128588" algn="l" defTabSz="257175" rtl="0" eaLnBrk="1" fontAlgn="auto" latinLnBrk="0" hangingPunct="1">
              <a:lnSpc>
                <a:spcPts val="1463"/>
              </a:lnSpc>
              <a:spcBef>
                <a:spcPts val="169"/>
              </a:spcBef>
              <a:spcAft>
                <a:spcPts val="0"/>
              </a:spcAft>
              <a:buClr>
                <a:srgbClr val="6E2145"/>
              </a:buClr>
              <a:buSzTx/>
              <a:buFont typeface="Arial"/>
              <a:buChar char="•"/>
              <a:tabLst/>
              <a:defRPr sz="1125">
                <a:solidFill>
                  <a:schemeClr val="bg1">
                    <a:lumMod val="25000"/>
                  </a:schemeClr>
                </a:solidFill>
                <a:latin typeface="Arial"/>
                <a:cs typeface="Arial"/>
              </a:defRPr>
            </a:lvl3pPr>
            <a:lvl4pPr marL="900113" marR="0" indent="-128588" algn="l" defTabSz="257175" rtl="0" eaLnBrk="1" fontAlgn="auto" latinLnBrk="0" hangingPunct="1">
              <a:lnSpc>
                <a:spcPts val="1463"/>
              </a:lnSpc>
              <a:spcBef>
                <a:spcPts val="169"/>
              </a:spcBef>
              <a:spcAft>
                <a:spcPts val="0"/>
              </a:spcAft>
              <a:buClr>
                <a:srgbClr val="6E2145"/>
              </a:buClr>
              <a:buSzTx/>
              <a:buFont typeface="Arial"/>
              <a:buChar char="–"/>
              <a:tabLst/>
              <a:defRPr sz="1125">
                <a:solidFill>
                  <a:schemeClr val="bg1">
                    <a:lumMod val="25000"/>
                  </a:schemeClr>
                </a:solidFill>
                <a:latin typeface="Arial"/>
                <a:cs typeface="Arial"/>
              </a:defRPr>
            </a:lvl4pPr>
            <a:lvl5pPr marL="1157288" marR="0" indent="-128588" algn="l" defTabSz="257175" rtl="0" eaLnBrk="1" fontAlgn="auto" latinLnBrk="0" hangingPunct="1">
              <a:lnSpc>
                <a:spcPts val="1463"/>
              </a:lnSpc>
              <a:spcBef>
                <a:spcPts val="169"/>
              </a:spcBef>
              <a:spcAft>
                <a:spcPts val="0"/>
              </a:spcAft>
              <a:buClr>
                <a:srgbClr val="6E2145"/>
              </a:buClr>
              <a:buSzTx/>
              <a:buFont typeface="Arial"/>
              <a:buChar char="»"/>
              <a:tabLst/>
              <a:defRPr sz="1125">
                <a:solidFill>
                  <a:schemeClr val="bg1">
                    <a:lumMod val="25000"/>
                  </a:schemeClr>
                </a:solidFill>
                <a:latin typeface="Arial"/>
                <a:cs typeface="Arial"/>
              </a:defRPr>
            </a:lvl5pPr>
          </a:lstStyle>
          <a:p>
            <a:pPr marL="192881" marR="0" lvl="0"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192881" marR="0" lvl="1"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192881" marR="0" lvl="2"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192881" marR="0" lvl="3"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192881" marR="0" lvl="4"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788"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Tree>
    <p:extLst>
      <p:ext uri="{BB962C8B-B14F-4D97-AF65-F5344CB8AC3E}">
        <p14:creationId xmlns:p14="http://schemas.microsoft.com/office/powerpoint/2010/main" val="1611984843"/>
      </p:ext>
    </p:extLst>
  </p:cSld>
  <p:clrMapOvr>
    <a:masterClrMapping/>
  </p:clrMapOvr>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Section 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61360" y="1835827"/>
            <a:ext cx="5549518" cy="1711991"/>
          </a:xfrm>
        </p:spPr>
        <p:txBody>
          <a:bodyPr>
            <a:normAutofit/>
          </a:bodyPr>
          <a:lstStyle>
            <a:lvl1pPr>
              <a:lnSpc>
                <a:spcPts val="1913"/>
              </a:lnSpc>
              <a:defRPr sz="2025" b="1" baseline="0">
                <a:solidFill>
                  <a:schemeClr val="tx1"/>
                </a:solidFill>
              </a:defRPr>
            </a:lvl1pPr>
          </a:lstStyle>
          <a:p>
            <a:r>
              <a:rPr lang="en-US" dirty="0" smtClean="0"/>
              <a:t>Click to edit</a:t>
            </a:r>
            <a:br>
              <a:rPr lang="en-US" dirty="0" smtClean="0"/>
            </a:br>
            <a:r>
              <a:rPr lang="en-US" dirty="0" smtClean="0"/>
              <a:t>Section Title Slide</a:t>
            </a:r>
            <a:endParaRPr lang="en-US" dirty="0"/>
          </a:p>
        </p:txBody>
      </p:sp>
      <p:sp>
        <p:nvSpPr>
          <p:cNvPr id="3" name="Subtitle 2"/>
          <p:cNvSpPr>
            <a:spLocks noGrp="1"/>
          </p:cNvSpPr>
          <p:nvPr>
            <p:ph type="subTitle" idx="1" hasCustomPrompt="1"/>
          </p:nvPr>
        </p:nvSpPr>
        <p:spPr>
          <a:xfrm>
            <a:off x="3261360" y="4028440"/>
            <a:ext cx="5549518" cy="1196416"/>
          </a:xfrm>
          <a:prstGeom prst="rect">
            <a:avLst/>
          </a:prstGeom>
        </p:spPr>
        <p:txBody>
          <a:bodyPr/>
          <a:lstStyle>
            <a:lvl1pPr marL="0" indent="0" algn="ctr">
              <a:lnSpc>
                <a:spcPts val="1575"/>
              </a:lnSpc>
              <a:buNone/>
              <a:defRPr sz="1125">
                <a:solidFill>
                  <a:schemeClr val="bg1">
                    <a:lumMod val="25000"/>
                  </a:schemeClr>
                </a:solidFill>
                <a:latin typeface="Arial"/>
                <a:cs typeface="Aria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dirty="0" smtClean="0"/>
              <a:t>Click to edit Section subtitle style</a:t>
            </a:r>
            <a:endParaRPr lang="en-US" dirty="0"/>
          </a:p>
        </p:txBody>
      </p:sp>
      <p:pic>
        <p:nvPicPr>
          <p:cNvPr id="6" name="Picture 5" descr="icons_only.png"/>
          <p:cNvPicPr>
            <a:picLocks noChangeAspect="1"/>
          </p:cNvPicPr>
          <p:nvPr userDrawn="1"/>
        </p:nvPicPr>
        <p:blipFill>
          <a:blip r:embed="rId3"/>
          <a:stretch>
            <a:fillRect/>
          </a:stretch>
        </p:blipFill>
        <p:spPr>
          <a:xfrm>
            <a:off x="157003" y="704429"/>
            <a:ext cx="4145280" cy="6153573"/>
          </a:xfrm>
          <a:prstGeom prst="rect">
            <a:avLst/>
          </a:prstGeom>
        </p:spPr>
      </p:pic>
    </p:spTree>
    <p:extLst>
      <p:ext uri="{BB962C8B-B14F-4D97-AF65-F5344CB8AC3E}">
        <p14:creationId xmlns:p14="http://schemas.microsoft.com/office/powerpoint/2010/main" val="3422997311"/>
      </p:ext>
    </p:extLst>
  </p:cSld>
  <p:clrMapOvr>
    <a:masterClrMapping/>
  </p:clrMapOvr>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3447778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7"/>
            <a:ext cx="8229600" cy="938213"/>
          </a:xfrm>
        </p:spPr>
        <p:txBody>
          <a:bodyPr>
            <a:normAutofit/>
          </a:bodyPr>
          <a:lstStyle>
            <a:lvl1pPr>
              <a:lnSpc>
                <a:spcPts val="1688"/>
              </a:lnSpc>
              <a:defRPr sz="1688">
                <a:solidFill>
                  <a:srgbClr val="003144"/>
                </a:solidFill>
                <a:latin typeface="Arial"/>
                <a:cs typeface="Arial"/>
              </a:defRPr>
            </a:lvl1pPr>
          </a:lstStyle>
          <a:p>
            <a:r>
              <a:rPr lang="en-US" smtClean="0"/>
              <a:t>Click to edit Master title style</a:t>
            </a:r>
            <a:endParaRPr lang="en-US" dirty="0"/>
          </a:p>
        </p:txBody>
      </p:sp>
    </p:spTree>
    <p:extLst>
      <p:ext uri="{BB962C8B-B14F-4D97-AF65-F5344CB8AC3E}">
        <p14:creationId xmlns:p14="http://schemas.microsoft.com/office/powerpoint/2010/main" val="331616704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2 w/ Ic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304082597"/>
      </p:ext>
    </p:extLst>
  </p:cSld>
  <p:clrMapOvr>
    <a:masterClrMapping/>
  </p:clrMapOvr>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7"/>
            <a:ext cx="8229600" cy="4268787"/>
          </a:xfrm>
        </p:spPr>
        <p:txBody>
          <a:bodyPr/>
          <a:lstStyle>
            <a:lvl1pPr marL="0" indent="0">
              <a:buNone/>
              <a:defRPr/>
            </a:lvl1pPr>
          </a:lstStyle>
          <a:p>
            <a:r>
              <a:rPr lang="en-US" dirty="0" smtClean="0"/>
              <a:t>Click icon to add chart</a:t>
            </a:r>
            <a:endParaRPr lang="en-US" dirty="0"/>
          </a:p>
        </p:txBody>
      </p:sp>
    </p:spTree>
    <p:extLst>
      <p:ext uri="{BB962C8B-B14F-4D97-AF65-F5344CB8AC3E}">
        <p14:creationId xmlns:p14="http://schemas.microsoft.com/office/powerpoint/2010/main" val="3277181909"/>
      </p:ext>
    </p:extLst>
  </p:cSld>
  <p:clrMapOvr>
    <a:masterClrMapping/>
  </p:clrMapOvr>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869891"/>
      </p:ext>
    </p:extLst>
  </p:cSld>
  <p:clrMapOvr>
    <a:masterClrMapping/>
  </p:clrMapOvr>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1688"/>
              </a:lnSpc>
              <a:defRPr sz="1688">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8"/>
            <a:ext cx="4038600" cy="4220241"/>
          </a:xfrm>
        </p:spPr>
        <p:txBody>
          <a:bodyPr>
            <a:normAutofit/>
          </a:bodyPr>
          <a:lstStyle>
            <a:lvl1pPr marL="257175" marR="0" indent="-257175" algn="l" defTabSz="257175" rtl="0" eaLnBrk="1" fontAlgn="auto" latinLnBrk="0" hangingPunct="1">
              <a:lnSpc>
                <a:spcPts val="1463"/>
              </a:lnSpc>
              <a:spcBef>
                <a:spcPts val="338"/>
              </a:spcBef>
              <a:spcAft>
                <a:spcPts val="675"/>
              </a:spcAft>
              <a:buClr>
                <a:srgbClr val="6E2145"/>
              </a:buClr>
              <a:buSzTx/>
              <a:buFont typeface="Arial"/>
              <a:buChar char="•"/>
              <a:tabLst/>
              <a:defRPr sz="1125">
                <a:solidFill>
                  <a:schemeClr val="bg1">
                    <a:lumMod val="25000"/>
                  </a:schemeClr>
                </a:solidFill>
                <a:latin typeface="Arial"/>
                <a:cs typeface="Arial"/>
              </a:defRPr>
            </a:lvl1pPr>
            <a:lvl2pPr marL="417910" marR="0" indent="-160735" algn="l" defTabSz="257175" rtl="0" eaLnBrk="1" fontAlgn="auto" latinLnBrk="0" hangingPunct="1">
              <a:lnSpc>
                <a:spcPts val="1463"/>
              </a:lnSpc>
              <a:spcBef>
                <a:spcPts val="169"/>
              </a:spcBef>
              <a:spcAft>
                <a:spcPts val="0"/>
              </a:spcAft>
              <a:buClr>
                <a:srgbClr val="6E2145"/>
              </a:buClr>
              <a:buSzTx/>
              <a:buFont typeface="Arial"/>
              <a:buChar char="–"/>
              <a:tabLst/>
              <a:defRPr sz="1125">
                <a:solidFill>
                  <a:schemeClr val="bg1">
                    <a:lumMod val="25000"/>
                  </a:schemeClr>
                </a:solidFill>
                <a:latin typeface="Arial"/>
                <a:cs typeface="Arial"/>
              </a:defRPr>
            </a:lvl2pPr>
            <a:lvl3pPr marL="642938" marR="0" indent="-128588" algn="l" defTabSz="257175" rtl="0" eaLnBrk="1" fontAlgn="auto" latinLnBrk="0" hangingPunct="1">
              <a:lnSpc>
                <a:spcPts val="1463"/>
              </a:lnSpc>
              <a:spcBef>
                <a:spcPts val="169"/>
              </a:spcBef>
              <a:spcAft>
                <a:spcPts val="0"/>
              </a:spcAft>
              <a:buClr>
                <a:srgbClr val="6E2145"/>
              </a:buClr>
              <a:buSzTx/>
              <a:buFont typeface="Arial"/>
              <a:buChar char="•"/>
              <a:tabLst/>
              <a:defRPr sz="1125">
                <a:solidFill>
                  <a:schemeClr val="bg1">
                    <a:lumMod val="25000"/>
                  </a:schemeClr>
                </a:solidFill>
                <a:latin typeface="Arial"/>
                <a:cs typeface="Arial"/>
              </a:defRPr>
            </a:lvl3pPr>
            <a:lvl4pPr marL="900113" marR="0" indent="-128588" algn="l" defTabSz="257175" rtl="0" eaLnBrk="1" fontAlgn="auto" latinLnBrk="0" hangingPunct="1">
              <a:lnSpc>
                <a:spcPts val="1463"/>
              </a:lnSpc>
              <a:spcBef>
                <a:spcPts val="169"/>
              </a:spcBef>
              <a:spcAft>
                <a:spcPts val="0"/>
              </a:spcAft>
              <a:buClr>
                <a:srgbClr val="6E2145"/>
              </a:buClr>
              <a:buSzTx/>
              <a:buFont typeface="Arial"/>
              <a:buChar char="–"/>
              <a:tabLst/>
              <a:defRPr sz="1125">
                <a:solidFill>
                  <a:schemeClr val="bg1">
                    <a:lumMod val="25000"/>
                  </a:schemeClr>
                </a:solidFill>
                <a:latin typeface="Arial"/>
                <a:cs typeface="Arial"/>
              </a:defRPr>
            </a:lvl4pPr>
            <a:lvl5pPr marL="1157288" marR="0" indent="-128588" algn="l" defTabSz="257175" rtl="0" eaLnBrk="1" fontAlgn="auto" latinLnBrk="0" hangingPunct="1">
              <a:lnSpc>
                <a:spcPts val="1463"/>
              </a:lnSpc>
              <a:spcBef>
                <a:spcPts val="169"/>
              </a:spcBef>
              <a:spcAft>
                <a:spcPts val="0"/>
              </a:spcAft>
              <a:buClr>
                <a:srgbClr val="6E2145"/>
              </a:buClr>
              <a:buSzTx/>
              <a:buFont typeface="Arial"/>
              <a:buChar char="»"/>
              <a:tabLst/>
              <a:defRPr sz="1125">
                <a:solidFill>
                  <a:schemeClr val="bg1">
                    <a:lumMod val="25000"/>
                  </a:schemeClr>
                </a:solidFill>
                <a:latin typeface="Arial"/>
                <a:cs typeface="Arial"/>
              </a:defRPr>
            </a:lvl5pPr>
            <a:lvl6pPr>
              <a:defRPr sz="1013"/>
            </a:lvl6pPr>
            <a:lvl7pPr>
              <a:defRPr sz="1013"/>
            </a:lvl7pPr>
            <a:lvl8pPr>
              <a:defRPr sz="1013"/>
            </a:lvl8pPr>
            <a:lvl9pPr>
              <a:defRPr sz="1013"/>
            </a:lvl9pPr>
          </a:lstStyle>
          <a:p>
            <a:pPr marL="192881" marR="0" lvl="0"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192881" marR="0" lvl="1"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192881" marR="0" lvl="2"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192881" marR="0" lvl="3"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192881" marR="0" lvl="4"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788"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7"/>
            <a:ext cx="4038600" cy="4220243"/>
          </a:xfrm>
        </p:spPr>
        <p:txBody>
          <a:bodyPr>
            <a:normAutofit/>
          </a:bodyPr>
          <a:lstStyle>
            <a:lvl1pPr marL="257175" marR="0" indent="-257175" algn="l" defTabSz="257175" rtl="0" eaLnBrk="1" fontAlgn="auto" latinLnBrk="0" hangingPunct="1">
              <a:lnSpc>
                <a:spcPts val="1463"/>
              </a:lnSpc>
              <a:spcBef>
                <a:spcPts val="338"/>
              </a:spcBef>
              <a:spcAft>
                <a:spcPts val="675"/>
              </a:spcAft>
              <a:buClr>
                <a:srgbClr val="6E2145"/>
              </a:buClr>
              <a:buSzTx/>
              <a:buFont typeface="Arial"/>
              <a:buChar char="•"/>
              <a:tabLst/>
              <a:defRPr sz="1125">
                <a:solidFill>
                  <a:schemeClr val="bg1">
                    <a:lumMod val="25000"/>
                  </a:schemeClr>
                </a:solidFill>
                <a:latin typeface="Arial"/>
                <a:cs typeface="Arial"/>
              </a:defRPr>
            </a:lvl1pPr>
            <a:lvl2pPr marL="417910" marR="0" indent="-160735" algn="l" defTabSz="257175" rtl="0" eaLnBrk="1" fontAlgn="auto" latinLnBrk="0" hangingPunct="1">
              <a:lnSpc>
                <a:spcPts val="1463"/>
              </a:lnSpc>
              <a:spcBef>
                <a:spcPts val="169"/>
              </a:spcBef>
              <a:spcAft>
                <a:spcPts val="0"/>
              </a:spcAft>
              <a:buClr>
                <a:srgbClr val="6E2145"/>
              </a:buClr>
              <a:buSzTx/>
              <a:buFont typeface="Arial"/>
              <a:buChar char="–"/>
              <a:tabLst/>
              <a:defRPr sz="1125">
                <a:solidFill>
                  <a:schemeClr val="bg1">
                    <a:lumMod val="25000"/>
                  </a:schemeClr>
                </a:solidFill>
                <a:latin typeface="Arial"/>
                <a:cs typeface="Arial"/>
              </a:defRPr>
            </a:lvl2pPr>
            <a:lvl3pPr marL="642938" marR="0" indent="-128588" algn="l" defTabSz="257175" rtl="0" eaLnBrk="1" fontAlgn="auto" latinLnBrk="0" hangingPunct="1">
              <a:lnSpc>
                <a:spcPts val="1463"/>
              </a:lnSpc>
              <a:spcBef>
                <a:spcPts val="169"/>
              </a:spcBef>
              <a:spcAft>
                <a:spcPts val="0"/>
              </a:spcAft>
              <a:buClr>
                <a:srgbClr val="6E2145"/>
              </a:buClr>
              <a:buSzTx/>
              <a:buFont typeface="Arial"/>
              <a:buChar char="•"/>
              <a:tabLst/>
              <a:defRPr sz="1125">
                <a:solidFill>
                  <a:schemeClr val="bg1">
                    <a:lumMod val="25000"/>
                  </a:schemeClr>
                </a:solidFill>
                <a:latin typeface="Arial"/>
                <a:cs typeface="Arial"/>
              </a:defRPr>
            </a:lvl3pPr>
            <a:lvl4pPr marL="900113" marR="0" indent="-128588" algn="l" defTabSz="257175" rtl="0" eaLnBrk="1" fontAlgn="auto" latinLnBrk="0" hangingPunct="1">
              <a:lnSpc>
                <a:spcPts val="1463"/>
              </a:lnSpc>
              <a:spcBef>
                <a:spcPts val="169"/>
              </a:spcBef>
              <a:spcAft>
                <a:spcPts val="0"/>
              </a:spcAft>
              <a:buClr>
                <a:srgbClr val="6E2145"/>
              </a:buClr>
              <a:buSzTx/>
              <a:buFont typeface="Arial"/>
              <a:buChar char="–"/>
              <a:tabLst/>
              <a:defRPr sz="1125">
                <a:solidFill>
                  <a:schemeClr val="bg1">
                    <a:lumMod val="25000"/>
                  </a:schemeClr>
                </a:solidFill>
                <a:latin typeface="Arial"/>
                <a:cs typeface="Arial"/>
              </a:defRPr>
            </a:lvl4pPr>
            <a:lvl5pPr marL="1157288" marR="0" indent="-128588" algn="l" defTabSz="257175" rtl="0" eaLnBrk="1" fontAlgn="auto" latinLnBrk="0" hangingPunct="1">
              <a:lnSpc>
                <a:spcPts val="1463"/>
              </a:lnSpc>
              <a:spcBef>
                <a:spcPts val="169"/>
              </a:spcBef>
              <a:spcAft>
                <a:spcPts val="0"/>
              </a:spcAft>
              <a:buClr>
                <a:srgbClr val="6E2145"/>
              </a:buClr>
              <a:buSzTx/>
              <a:buFont typeface="Arial"/>
              <a:buChar char="»"/>
              <a:tabLst/>
              <a:defRPr sz="1125">
                <a:solidFill>
                  <a:schemeClr val="bg1">
                    <a:lumMod val="25000"/>
                  </a:schemeClr>
                </a:solidFill>
                <a:latin typeface="Arial"/>
                <a:cs typeface="Arial"/>
              </a:defRPr>
            </a:lvl5pPr>
            <a:lvl6pPr>
              <a:defRPr sz="1013"/>
            </a:lvl6pPr>
            <a:lvl7pPr>
              <a:defRPr sz="1013"/>
            </a:lvl7pPr>
            <a:lvl8pPr>
              <a:defRPr sz="1013"/>
            </a:lvl8pPr>
            <a:lvl9pPr>
              <a:defRPr sz="1013"/>
            </a:lvl9pPr>
          </a:lstStyle>
          <a:p>
            <a:pPr marL="192881" marR="0" lvl="0"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192881" marR="0" lvl="1"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192881" marR="0" lvl="2"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192881" marR="0" lvl="3"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192881" marR="0" lvl="4"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788"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Tree>
    <p:extLst>
      <p:ext uri="{BB962C8B-B14F-4D97-AF65-F5344CB8AC3E}">
        <p14:creationId xmlns:p14="http://schemas.microsoft.com/office/powerpoint/2010/main" val="127047000"/>
      </p:ext>
    </p:extLst>
  </p:cSld>
  <p:clrMapOvr>
    <a:masterClrMapping/>
  </p:clrMapOvr>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1688"/>
              </a:lnSpc>
              <a:defRPr sz="1688">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8"/>
            <a:ext cx="4040188" cy="525081"/>
          </a:xfrm>
        </p:spPr>
        <p:txBody>
          <a:bodyPr anchor="t">
            <a:noAutofit/>
          </a:bodyPr>
          <a:lstStyle>
            <a:lvl1pPr marL="0" indent="0">
              <a:spcBef>
                <a:spcPts val="0"/>
              </a:spcBef>
              <a:buNone/>
              <a:defRPr sz="1125" b="1">
                <a:solidFill>
                  <a:schemeClr val="accent4"/>
                </a:solidFill>
                <a:latin typeface="Arial"/>
                <a:cs typeface="Aria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4" name="Content Placeholder 3"/>
          <p:cNvSpPr>
            <a:spLocks noGrp="1"/>
          </p:cNvSpPr>
          <p:nvPr>
            <p:ph sz="half" idx="2"/>
          </p:nvPr>
        </p:nvSpPr>
        <p:spPr>
          <a:xfrm>
            <a:off x="457200" y="2167960"/>
            <a:ext cx="4040188" cy="3809831"/>
          </a:xfrm>
        </p:spPr>
        <p:txBody>
          <a:bodyPr>
            <a:normAutofit/>
          </a:bodyPr>
          <a:lstStyle>
            <a:lvl1pPr marL="257175" marR="0" indent="-257175" algn="l" defTabSz="257175" rtl="0" eaLnBrk="1" fontAlgn="auto" latinLnBrk="0" hangingPunct="1">
              <a:lnSpc>
                <a:spcPts val="1463"/>
              </a:lnSpc>
              <a:spcBef>
                <a:spcPts val="338"/>
              </a:spcBef>
              <a:spcAft>
                <a:spcPts val="675"/>
              </a:spcAft>
              <a:buClr>
                <a:srgbClr val="6E2145"/>
              </a:buClr>
              <a:buSzTx/>
              <a:buFont typeface="Arial"/>
              <a:buChar char="•"/>
              <a:tabLst/>
              <a:defRPr sz="1125">
                <a:solidFill>
                  <a:schemeClr val="bg1">
                    <a:lumMod val="25000"/>
                  </a:schemeClr>
                </a:solidFill>
                <a:latin typeface="Arial"/>
                <a:cs typeface="Arial"/>
              </a:defRPr>
            </a:lvl1pPr>
            <a:lvl2pPr marL="417910" marR="0" indent="-160735" algn="l" defTabSz="257175" rtl="0" eaLnBrk="1" fontAlgn="auto" latinLnBrk="0" hangingPunct="1">
              <a:lnSpc>
                <a:spcPts val="1463"/>
              </a:lnSpc>
              <a:spcBef>
                <a:spcPts val="169"/>
              </a:spcBef>
              <a:spcAft>
                <a:spcPts val="0"/>
              </a:spcAft>
              <a:buClr>
                <a:srgbClr val="6E2145"/>
              </a:buClr>
              <a:buSzTx/>
              <a:buFont typeface="Arial"/>
              <a:buChar char="–"/>
              <a:tabLst/>
              <a:defRPr sz="1125">
                <a:solidFill>
                  <a:schemeClr val="bg1">
                    <a:lumMod val="25000"/>
                  </a:schemeClr>
                </a:solidFill>
                <a:latin typeface="Arial"/>
                <a:cs typeface="Arial"/>
              </a:defRPr>
            </a:lvl2pPr>
            <a:lvl3pPr marL="642938" marR="0" indent="-128588" algn="l" defTabSz="257175" rtl="0" eaLnBrk="1" fontAlgn="auto" latinLnBrk="0" hangingPunct="1">
              <a:lnSpc>
                <a:spcPts val="1463"/>
              </a:lnSpc>
              <a:spcBef>
                <a:spcPts val="169"/>
              </a:spcBef>
              <a:spcAft>
                <a:spcPts val="0"/>
              </a:spcAft>
              <a:buClr>
                <a:srgbClr val="6E2145"/>
              </a:buClr>
              <a:buSzTx/>
              <a:buFont typeface="Arial"/>
              <a:buChar char="•"/>
              <a:tabLst/>
              <a:defRPr sz="1125">
                <a:solidFill>
                  <a:schemeClr val="bg1">
                    <a:lumMod val="25000"/>
                  </a:schemeClr>
                </a:solidFill>
                <a:latin typeface="Arial"/>
                <a:cs typeface="Arial"/>
              </a:defRPr>
            </a:lvl3pPr>
            <a:lvl4pPr marL="900113" marR="0" indent="-128588" algn="l" defTabSz="257175" rtl="0" eaLnBrk="1" fontAlgn="auto" latinLnBrk="0" hangingPunct="1">
              <a:lnSpc>
                <a:spcPts val="1463"/>
              </a:lnSpc>
              <a:spcBef>
                <a:spcPts val="169"/>
              </a:spcBef>
              <a:spcAft>
                <a:spcPts val="0"/>
              </a:spcAft>
              <a:buClr>
                <a:srgbClr val="6E2145"/>
              </a:buClr>
              <a:buSzTx/>
              <a:buFont typeface="Arial"/>
              <a:buChar char="–"/>
              <a:tabLst/>
              <a:defRPr sz="1125">
                <a:solidFill>
                  <a:schemeClr val="bg1">
                    <a:lumMod val="25000"/>
                  </a:schemeClr>
                </a:solidFill>
                <a:latin typeface="Arial"/>
                <a:cs typeface="Arial"/>
              </a:defRPr>
            </a:lvl4pPr>
            <a:lvl5pPr marL="1157288" marR="0" indent="-128588" algn="l" defTabSz="257175" rtl="0" eaLnBrk="1" fontAlgn="auto" latinLnBrk="0" hangingPunct="1">
              <a:lnSpc>
                <a:spcPts val="1463"/>
              </a:lnSpc>
              <a:spcBef>
                <a:spcPts val="169"/>
              </a:spcBef>
              <a:spcAft>
                <a:spcPts val="0"/>
              </a:spcAft>
              <a:buClr>
                <a:srgbClr val="6E2145"/>
              </a:buClr>
              <a:buSzTx/>
              <a:buFont typeface="Arial"/>
              <a:buChar char="»"/>
              <a:tabLst/>
              <a:defRPr sz="1125">
                <a:solidFill>
                  <a:schemeClr val="bg1">
                    <a:lumMod val="25000"/>
                  </a:schemeClr>
                </a:solidFill>
                <a:latin typeface="Arial"/>
                <a:cs typeface="Arial"/>
              </a:defRPr>
            </a:lvl5pPr>
            <a:lvl6pPr>
              <a:defRPr sz="900"/>
            </a:lvl6pPr>
            <a:lvl7pPr>
              <a:defRPr sz="900"/>
            </a:lvl7pPr>
            <a:lvl8pPr>
              <a:defRPr sz="900"/>
            </a:lvl8pPr>
            <a:lvl9pPr>
              <a:defRPr sz="900"/>
            </a:lvl9pPr>
          </a:lstStyle>
          <a:p>
            <a:pPr marL="192881" marR="0" lvl="0"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192881" marR="0" lvl="1"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192881" marR="0" lvl="2"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192881" marR="0" lvl="3"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192881" marR="0" lvl="4"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788"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3" y="1593285"/>
            <a:ext cx="4041775" cy="525081"/>
          </a:xfrm>
        </p:spPr>
        <p:txBody>
          <a:bodyPr anchor="t">
            <a:noAutofit/>
          </a:bodyPr>
          <a:lstStyle>
            <a:lvl1pPr marL="0" indent="0">
              <a:spcBef>
                <a:spcPts val="0"/>
              </a:spcBef>
              <a:buNone/>
              <a:defRPr sz="1125" b="1">
                <a:solidFill>
                  <a:schemeClr val="accent4"/>
                </a:solidFill>
                <a:latin typeface="Arial"/>
                <a:cs typeface="Aria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6" name="Content Placeholder 5"/>
          <p:cNvSpPr>
            <a:spLocks noGrp="1"/>
          </p:cNvSpPr>
          <p:nvPr>
            <p:ph sz="quarter" idx="4"/>
          </p:nvPr>
        </p:nvSpPr>
        <p:spPr>
          <a:xfrm>
            <a:off x="4645033" y="2167960"/>
            <a:ext cx="4041775" cy="3809831"/>
          </a:xfrm>
        </p:spPr>
        <p:txBody>
          <a:bodyPr>
            <a:normAutofit/>
          </a:bodyPr>
          <a:lstStyle>
            <a:lvl1pPr marL="257175" marR="0" indent="-257175" algn="l" defTabSz="257175" rtl="0" eaLnBrk="1" fontAlgn="auto" latinLnBrk="0" hangingPunct="1">
              <a:lnSpc>
                <a:spcPts val="1463"/>
              </a:lnSpc>
              <a:spcBef>
                <a:spcPts val="338"/>
              </a:spcBef>
              <a:spcAft>
                <a:spcPts val="675"/>
              </a:spcAft>
              <a:buClr>
                <a:srgbClr val="6E2145"/>
              </a:buClr>
              <a:buSzTx/>
              <a:buFont typeface="Arial"/>
              <a:buChar char="•"/>
              <a:tabLst/>
              <a:defRPr sz="1125">
                <a:solidFill>
                  <a:schemeClr val="bg1">
                    <a:lumMod val="25000"/>
                  </a:schemeClr>
                </a:solidFill>
                <a:latin typeface="Arial"/>
                <a:cs typeface="Arial"/>
              </a:defRPr>
            </a:lvl1pPr>
            <a:lvl2pPr marL="417910" marR="0" indent="-160735" algn="l" defTabSz="257175" rtl="0" eaLnBrk="1" fontAlgn="auto" latinLnBrk="0" hangingPunct="1">
              <a:lnSpc>
                <a:spcPts val="1463"/>
              </a:lnSpc>
              <a:spcBef>
                <a:spcPts val="169"/>
              </a:spcBef>
              <a:spcAft>
                <a:spcPts val="0"/>
              </a:spcAft>
              <a:buClr>
                <a:srgbClr val="6E2145"/>
              </a:buClr>
              <a:buSzTx/>
              <a:buFont typeface="Arial"/>
              <a:buChar char="–"/>
              <a:tabLst/>
              <a:defRPr sz="1125">
                <a:solidFill>
                  <a:schemeClr val="bg1">
                    <a:lumMod val="25000"/>
                  </a:schemeClr>
                </a:solidFill>
                <a:latin typeface="Arial"/>
                <a:cs typeface="Arial"/>
              </a:defRPr>
            </a:lvl2pPr>
            <a:lvl3pPr marL="642938" marR="0" indent="-128588" algn="l" defTabSz="257175" rtl="0" eaLnBrk="1" fontAlgn="auto" latinLnBrk="0" hangingPunct="1">
              <a:lnSpc>
                <a:spcPts val="1463"/>
              </a:lnSpc>
              <a:spcBef>
                <a:spcPts val="169"/>
              </a:spcBef>
              <a:spcAft>
                <a:spcPts val="0"/>
              </a:spcAft>
              <a:buClr>
                <a:srgbClr val="6E2145"/>
              </a:buClr>
              <a:buSzTx/>
              <a:buFont typeface="Arial"/>
              <a:buChar char="•"/>
              <a:tabLst/>
              <a:defRPr sz="1125">
                <a:solidFill>
                  <a:schemeClr val="bg1">
                    <a:lumMod val="25000"/>
                  </a:schemeClr>
                </a:solidFill>
                <a:latin typeface="Arial"/>
                <a:cs typeface="Arial"/>
              </a:defRPr>
            </a:lvl3pPr>
            <a:lvl4pPr marL="900113" marR="0" indent="-128588" algn="l" defTabSz="257175" rtl="0" eaLnBrk="1" fontAlgn="auto" latinLnBrk="0" hangingPunct="1">
              <a:lnSpc>
                <a:spcPts val="1463"/>
              </a:lnSpc>
              <a:spcBef>
                <a:spcPts val="169"/>
              </a:spcBef>
              <a:spcAft>
                <a:spcPts val="0"/>
              </a:spcAft>
              <a:buClr>
                <a:srgbClr val="6E2145"/>
              </a:buClr>
              <a:buSzTx/>
              <a:buFont typeface="Arial"/>
              <a:buChar char="–"/>
              <a:tabLst/>
              <a:defRPr sz="1125">
                <a:solidFill>
                  <a:schemeClr val="bg1">
                    <a:lumMod val="25000"/>
                  </a:schemeClr>
                </a:solidFill>
                <a:latin typeface="Arial"/>
                <a:cs typeface="Arial"/>
              </a:defRPr>
            </a:lvl4pPr>
            <a:lvl5pPr marL="1157288" marR="0" indent="-128588" algn="l" defTabSz="257175" rtl="0" eaLnBrk="1" fontAlgn="auto" latinLnBrk="0" hangingPunct="1">
              <a:lnSpc>
                <a:spcPts val="1463"/>
              </a:lnSpc>
              <a:spcBef>
                <a:spcPts val="169"/>
              </a:spcBef>
              <a:spcAft>
                <a:spcPts val="0"/>
              </a:spcAft>
              <a:buClr>
                <a:srgbClr val="6E2145"/>
              </a:buClr>
              <a:buSzTx/>
              <a:buFont typeface="Arial"/>
              <a:buChar char="»"/>
              <a:tabLst/>
              <a:defRPr sz="1125">
                <a:solidFill>
                  <a:schemeClr val="bg1">
                    <a:lumMod val="25000"/>
                  </a:schemeClr>
                </a:solidFill>
                <a:latin typeface="Arial"/>
                <a:cs typeface="Arial"/>
              </a:defRPr>
            </a:lvl5pPr>
            <a:lvl6pPr>
              <a:defRPr sz="900"/>
            </a:lvl6pPr>
            <a:lvl7pPr>
              <a:defRPr sz="900"/>
            </a:lvl7pPr>
            <a:lvl8pPr>
              <a:defRPr sz="900"/>
            </a:lvl8pPr>
            <a:lvl9pPr>
              <a:defRPr sz="900"/>
            </a:lvl9pPr>
          </a:lstStyle>
          <a:p>
            <a:pPr marL="192881" marR="0" lvl="0"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192881" marR="0" lvl="1"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192881" marR="0" lvl="2"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192881" marR="0" lvl="3"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192881" marR="0" lvl="4"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788"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Tree>
    <p:extLst>
      <p:ext uri="{BB962C8B-B14F-4D97-AF65-F5344CB8AC3E}">
        <p14:creationId xmlns:p14="http://schemas.microsoft.com/office/powerpoint/2010/main" val="3860164004"/>
      </p:ext>
    </p:extLst>
  </p:cSld>
  <p:clrMapOvr>
    <a:masterClrMapping/>
  </p:clrMapOvr>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4617720"/>
            <a:ext cx="7670800" cy="670560"/>
          </a:xfrm>
        </p:spPr>
        <p:txBody>
          <a:bodyPr anchor="ctr"/>
          <a:lstStyle>
            <a:lvl1pPr algn="ctr">
              <a:lnSpc>
                <a:spcPts val="1238"/>
              </a:lnSpc>
              <a:defRPr sz="1125" b="1">
                <a:solidFill>
                  <a:schemeClr val="tx1"/>
                </a:solidFill>
                <a:latin typeface="Arial"/>
                <a:cs typeface="Arial"/>
              </a:defRPr>
            </a:lvl1pPr>
          </a:lstStyle>
          <a:p>
            <a:r>
              <a:rPr lang="en-US" smtClean="0"/>
              <a:t>Click to edit Master title style</a:t>
            </a:r>
            <a:endParaRPr lang="en-US" dirty="0"/>
          </a:p>
        </p:txBody>
      </p:sp>
      <p:sp>
        <p:nvSpPr>
          <p:cNvPr id="3" name="Picture Placeholder 2"/>
          <p:cNvSpPr>
            <a:spLocks noGrp="1"/>
          </p:cNvSpPr>
          <p:nvPr>
            <p:ph type="pic" idx="1" hasCustomPrompt="1"/>
          </p:nvPr>
        </p:nvSpPr>
        <p:spPr>
          <a:xfrm>
            <a:off x="731520" y="479428"/>
            <a:ext cx="7670800" cy="4012389"/>
          </a:xfrm>
        </p:spPr>
        <p:txBody>
          <a:bodyPr>
            <a:normAutofit/>
          </a:bodyPr>
          <a:lstStyle>
            <a:lvl1pPr marL="0" indent="0">
              <a:buNone/>
              <a:defRPr sz="1013">
                <a:latin typeface="Arial"/>
                <a:cs typeface="Arial"/>
              </a:defRPr>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dirty="0" smtClean="0"/>
              <a:t>Click to insert picture</a:t>
            </a:r>
            <a:endParaRPr lang="en-US" dirty="0"/>
          </a:p>
        </p:txBody>
      </p:sp>
      <p:sp>
        <p:nvSpPr>
          <p:cNvPr id="4" name="Text Placeholder 3"/>
          <p:cNvSpPr>
            <a:spLocks noGrp="1"/>
          </p:cNvSpPr>
          <p:nvPr>
            <p:ph type="body" sz="half" idx="2"/>
          </p:nvPr>
        </p:nvSpPr>
        <p:spPr>
          <a:xfrm>
            <a:off x="731520" y="5349243"/>
            <a:ext cx="7670800" cy="598036"/>
          </a:xfrm>
        </p:spPr>
        <p:txBody>
          <a:bodyPr/>
          <a:lstStyle>
            <a:lvl1pPr marL="0" indent="0" algn="ctr">
              <a:lnSpc>
                <a:spcPts val="900"/>
              </a:lnSpc>
              <a:buNone/>
              <a:defRPr sz="788">
                <a:solidFill>
                  <a:schemeClr val="accent1"/>
                </a:solidFill>
                <a:latin typeface="Arial"/>
                <a:cs typeface="Arial"/>
              </a:defRPr>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smtClean="0"/>
              <a:t>Click to edit Master text styles</a:t>
            </a:r>
          </a:p>
        </p:txBody>
      </p:sp>
    </p:spTree>
    <p:extLst>
      <p:ext uri="{BB962C8B-B14F-4D97-AF65-F5344CB8AC3E}">
        <p14:creationId xmlns:p14="http://schemas.microsoft.com/office/powerpoint/2010/main" val="3859502501"/>
      </p:ext>
    </p:extLst>
  </p:cSld>
  <p:clrMapOvr>
    <a:masterClrMapping/>
  </p:clrMapOvr>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pic>
        <p:nvPicPr>
          <p:cNvPr id="5" name="Picture 4" descr="NSC_NewStyle-teal.png"/>
          <p:cNvPicPr>
            <a:picLocks noChangeAspect="1"/>
          </p:cNvPicPr>
          <p:nvPr userDrawn="1"/>
        </p:nvPicPr>
        <p:blipFill>
          <a:blip r:embed="rId2" cstate="print"/>
          <a:stretch>
            <a:fillRect/>
          </a:stretch>
        </p:blipFill>
        <p:spPr>
          <a:xfrm>
            <a:off x="2667008" y="4521208"/>
            <a:ext cx="3930327" cy="799745"/>
          </a:xfrm>
          <a:prstGeom prst="rect">
            <a:avLst/>
          </a:prstGeom>
          <a:effectLst>
            <a:reflection blurRad="6350" stA="52000" endA="300" endPos="35000" dir="5400000" sy="-100000" algn="bl" rotWithShape="0"/>
          </a:effectLst>
        </p:spPr>
      </p:pic>
      <p:sp>
        <p:nvSpPr>
          <p:cNvPr id="8" name="Rectangle 7"/>
          <p:cNvSpPr/>
          <p:nvPr userDrawn="1"/>
        </p:nvSpPr>
        <p:spPr>
          <a:xfrm>
            <a:off x="284481" y="6224760"/>
            <a:ext cx="2382526" cy="511329"/>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257175"/>
            <a:endParaRPr lang="en-US" sz="1013" dirty="0">
              <a:solidFill>
                <a:srgbClr val="F2F2F2"/>
              </a:solidFill>
            </a:endParaRPr>
          </a:p>
        </p:txBody>
      </p:sp>
      <p:sp>
        <p:nvSpPr>
          <p:cNvPr id="10" name="Text Placeholder 9"/>
          <p:cNvSpPr>
            <a:spLocks noGrp="1"/>
          </p:cNvSpPr>
          <p:nvPr>
            <p:ph type="body" sz="quarter" idx="12" hasCustomPrompt="1"/>
          </p:nvPr>
        </p:nvSpPr>
        <p:spPr>
          <a:xfrm>
            <a:off x="457200" y="2433324"/>
            <a:ext cx="8229600" cy="1345565"/>
          </a:xfrm>
        </p:spPr>
        <p:txBody>
          <a:bodyPr anchor="ctr">
            <a:normAutofit/>
          </a:bodyPr>
          <a:lstStyle>
            <a:lvl1pPr marL="0" indent="0" algn="ctr">
              <a:buNone/>
              <a:defRPr sz="2700" b="1">
                <a:solidFill>
                  <a:srgbClr val="6E2246"/>
                </a:solidFill>
              </a:defRPr>
            </a:lvl1pPr>
            <a:lvl2pPr marL="257175" indent="0" algn="ctr">
              <a:buNone/>
              <a:defRPr b="1"/>
            </a:lvl2pPr>
            <a:lvl3pPr marL="514350" indent="0" algn="ctr">
              <a:buNone/>
              <a:defRPr b="1"/>
            </a:lvl3pPr>
            <a:lvl4pPr marL="771525" indent="0" algn="ctr">
              <a:buNone/>
              <a:defRPr b="1"/>
            </a:lvl4pPr>
            <a:lvl5pPr marL="1028700" indent="0" algn="ctr">
              <a:buNone/>
              <a:defRPr b="1"/>
            </a:lvl5pPr>
          </a:lstStyle>
          <a:p>
            <a:pPr lvl="0"/>
            <a:r>
              <a:rPr lang="en-US" dirty="0" smtClean="0"/>
              <a:t>Questions?</a:t>
            </a:r>
          </a:p>
        </p:txBody>
      </p:sp>
    </p:spTree>
    <p:extLst>
      <p:ext uri="{BB962C8B-B14F-4D97-AF65-F5344CB8AC3E}">
        <p14:creationId xmlns:p14="http://schemas.microsoft.com/office/powerpoint/2010/main" val="384138945"/>
      </p:ext>
    </p:extLst>
  </p:cSld>
  <p:clrMapOvr>
    <a:masterClrMapping/>
  </p:clrMapOvr>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Title 2 w/ 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110476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r>
              <a:rPr lang="en-US" altLang="ko-KR" dirty="0" smtClean="0"/>
              <a:t>Agenda</a:t>
            </a:r>
            <a:endParaRPr lang="en-US" dirty="0"/>
          </a:p>
        </p:txBody>
      </p:sp>
      <p:sp>
        <p:nvSpPr>
          <p:cNvPr id="3" name="Subtitle 2"/>
          <p:cNvSpPr>
            <a:spLocks noGrp="1"/>
          </p:cNvSpPr>
          <p:nvPr>
            <p:ph type="subTitle" idx="1" hasCustomPrompt="1"/>
          </p:nvPr>
        </p:nvSpPr>
        <p:spPr>
          <a:xfrm>
            <a:off x="685800" y="1597027"/>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Tree>
    <p:extLst>
      <p:ext uri="{BB962C8B-B14F-4D97-AF65-F5344CB8AC3E}">
        <p14:creationId xmlns:p14="http://schemas.microsoft.com/office/powerpoint/2010/main" val="1379033463"/>
      </p:ext>
    </p:extLst>
  </p:cSld>
  <p:clrMapOvr>
    <a:masterClrMapping/>
  </p:clrMapOvr>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9"/>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Tree>
    <p:extLst>
      <p:ext uri="{BB962C8B-B14F-4D97-AF65-F5344CB8AC3E}">
        <p14:creationId xmlns:p14="http://schemas.microsoft.com/office/powerpoint/2010/main" val="1321871119"/>
      </p:ext>
    </p:extLst>
  </p:cSld>
  <p:clrMapOvr>
    <a:masterClrMapping/>
  </p:clrMapOvr>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Section 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61360" y="1835825"/>
            <a:ext cx="5549518" cy="1711991"/>
          </a:xfrm>
        </p:spPr>
        <p:txBody>
          <a:bodyPr>
            <a:normAutofit/>
          </a:bodyPr>
          <a:lstStyle>
            <a:lvl1pPr>
              <a:lnSpc>
                <a:spcPts val="3400"/>
              </a:lnSpc>
              <a:defRPr sz="3600" b="1" baseline="0">
                <a:solidFill>
                  <a:schemeClr val="tx1"/>
                </a:solidFill>
              </a:defRPr>
            </a:lvl1pPr>
          </a:lstStyle>
          <a:p>
            <a:r>
              <a:rPr lang="en-US" dirty="0" smtClean="0"/>
              <a:t>Click to edit</a:t>
            </a:r>
            <a:br>
              <a:rPr lang="en-US" dirty="0" smtClean="0"/>
            </a:br>
            <a:r>
              <a:rPr lang="en-US" dirty="0" smtClean="0"/>
              <a:t>Section Title Slide</a:t>
            </a:r>
            <a:endParaRPr lang="en-US" dirty="0"/>
          </a:p>
        </p:txBody>
      </p:sp>
      <p:sp>
        <p:nvSpPr>
          <p:cNvPr id="3" name="Subtitle 2"/>
          <p:cNvSpPr>
            <a:spLocks noGrp="1"/>
          </p:cNvSpPr>
          <p:nvPr>
            <p:ph type="subTitle" idx="1" hasCustomPrompt="1"/>
          </p:nvPr>
        </p:nvSpPr>
        <p:spPr>
          <a:xfrm>
            <a:off x="3261360" y="4028440"/>
            <a:ext cx="5549518" cy="1196416"/>
          </a:xfrm>
          <a:prstGeom prst="rect">
            <a:avLst/>
          </a:prstGeom>
        </p:spPr>
        <p:txBody>
          <a:bodyPr/>
          <a:lstStyle>
            <a:lvl1pPr marL="0" indent="0" algn="ctr">
              <a:lnSpc>
                <a:spcPts val="2800"/>
              </a:lnSpc>
              <a:buNone/>
              <a:defRPr sz="200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Section subtitle style</a:t>
            </a:r>
            <a:endParaRPr lang="en-US" dirty="0"/>
          </a:p>
        </p:txBody>
      </p:sp>
      <p:pic>
        <p:nvPicPr>
          <p:cNvPr id="6" name="Picture 5" descr="icons_only.png"/>
          <p:cNvPicPr>
            <a:picLocks noChangeAspect="1"/>
          </p:cNvPicPr>
          <p:nvPr userDrawn="1"/>
        </p:nvPicPr>
        <p:blipFill>
          <a:blip r:embed="rId3"/>
          <a:stretch>
            <a:fillRect/>
          </a:stretch>
        </p:blipFill>
        <p:spPr>
          <a:xfrm>
            <a:off x="157003" y="704429"/>
            <a:ext cx="4145280" cy="6153573"/>
          </a:xfrm>
          <a:prstGeom prst="rect">
            <a:avLst/>
          </a:prstGeom>
        </p:spPr>
      </p:pic>
    </p:spTree>
    <p:extLst>
      <p:ext uri="{BB962C8B-B14F-4D97-AF65-F5344CB8AC3E}">
        <p14:creationId xmlns:p14="http://schemas.microsoft.com/office/powerpoint/2010/main" val="274375143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w/ No Ic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A409FF-BD28-40CD-A4D2-4E3FA6FF9129}"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8" name="Text Placeholder 7"/>
          <p:cNvSpPr>
            <a:spLocks noGrp="1"/>
          </p:cNvSpPr>
          <p:nvPr>
            <p:ph type="body" sz="quarter" idx="12" hasCustomPrompt="1"/>
          </p:nvPr>
        </p:nvSpPr>
        <p:spPr>
          <a:xfrm>
            <a:off x="312738" y="3876675"/>
            <a:ext cx="8543925" cy="885825"/>
          </a:xfrm>
        </p:spPr>
        <p:txBody>
          <a:bodyPr/>
          <a:lstStyle>
            <a:lvl1pPr>
              <a:defRPr/>
            </a:lvl1pPr>
          </a:lstStyle>
          <a:p>
            <a:pPr lvl="0"/>
            <a:r>
              <a:rPr lang="en-US" dirty="0" smtClean="0"/>
              <a:t>Click to edit subtitle text styles</a:t>
            </a:r>
          </a:p>
        </p:txBody>
      </p:sp>
      <p:sp>
        <p:nvSpPr>
          <p:cNvPr id="10" name="Text Placeholder 9"/>
          <p:cNvSpPr>
            <a:spLocks noGrp="1"/>
          </p:cNvSpPr>
          <p:nvPr>
            <p:ph type="body" sz="quarter" idx="13" hasCustomPrompt="1"/>
          </p:nvPr>
        </p:nvSpPr>
        <p:spPr>
          <a:xfrm>
            <a:off x="312738" y="5221856"/>
            <a:ext cx="8544207" cy="805881"/>
          </a:xfrm>
        </p:spPr>
        <p:txBody>
          <a:bodyPr>
            <a:normAutofit/>
          </a:bodyPr>
          <a:lstStyle>
            <a:lvl1pPr>
              <a:defRPr sz="2000"/>
            </a:lvl1pPr>
          </a:lstStyle>
          <a:p>
            <a:pPr lvl="0"/>
            <a:r>
              <a:rPr lang="en-US" dirty="0" smtClean="0"/>
              <a:t>Presenter Name, Title</a:t>
            </a:r>
          </a:p>
        </p:txBody>
      </p:sp>
    </p:spTree>
    <p:extLst>
      <p:ext uri="{BB962C8B-B14F-4D97-AF65-F5344CB8AC3E}">
        <p14:creationId xmlns:p14="http://schemas.microsoft.com/office/powerpoint/2010/main" val="2080965492"/>
      </p:ext>
    </p:extLst>
  </p:cSld>
  <p:clrMapOvr>
    <a:masterClrMapping/>
  </p:clrMapOvr>
  <p:timing>
    <p:tnLst>
      <p:par>
        <p:cT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2693388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6"/>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Tree>
    <p:extLst>
      <p:ext uri="{BB962C8B-B14F-4D97-AF65-F5344CB8AC3E}">
        <p14:creationId xmlns:p14="http://schemas.microsoft.com/office/powerpoint/2010/main" val="1676388525"/>
      </p:ext>
    </p:extLst>
  </p:cSld>
  <p:clrMapOvr>
    <a:masterClrMapping/>
  </p:clrMapOvr>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5"/>
            <a:ext cx="8229600" cy="4268787"/>
          </a:xfrm>
        </p:spPr>
        <p:txBody>
          <a:bodyPr/>
          <a:lstStyle>
            <a:lvl1pPr marL="0" indent="0">
              <a:buNone/>
              <a:defRPr/>
            </a:lvl1pPr>
          </a:lstStyle>
          <a:p>
            <a:r>
              <a:rPr lang="en-US" dirty="0" smtClean="0"/>
              <a:t>Click icon to add chart</a:t>
            </a:r>
            <a:endParaRPr lang="en-US" dirty="0"/>
          </a:p>
        </p:txBody>
      </p:sp>
    </p:spTree>
    <p:extLst>
      <p:ext uri="{BB962C8B-B14F-4D97-AF65-F5344CB8AC3E}">
        <p14:creationId xmlns:p14="http://schemas.microsoft.com/office/powerpoint/2010/main" val="1123525972"/>
      </p:ext>
    </p:extLst>
  </p:cSld>
  <p:clrMapOvr>
    <a:masterClrMapping/>
  </p:clrMapOvr>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037004"/>
      </p:ext>
    </p:extLst>
  </p:cSld>
  <p:clrMapOvr>
    <a:masterClrMapping/>
  </p:clrMapOvr>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8"/>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5"/>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Tree>
    <p:extLst>
      <p:ext uri="{BB962C8B-B14F-4D97-AF65-F5344CB8AC3E}">
        <p14:creationId xmlns:p14="http://schemas.microsoft.com/office/powerpoint/2010/main" val="2906029998"/>
      </p:ext>
    </p:extLst>
  </p:cSld>
  <p:clrMapOvr>
    <a:masterClrMapping/>
  </p:clrMapOvr>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8"/>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9"/>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2" y="1593285"/>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67959"/>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Tree>
    <p:extLst>
      <p:ext uri="{BB962C8B-B14F-4D97-AF65-F5344CB8AC3E}">
        <p14:creationId xmlns:p14="http://schemas.microsoft.com/office/powerpoint/2010/main" val="3469425095"/>
      </p:ext>
    </p:extLst>
  </p:cSld>
  <p:clrMapOvr>
    <a:masterClrMapping/>
  </p:clrMapOvr>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4617720"/>
            <a:ext cx="7670800" cy="670560"/>
          </a:xfrm>
        </p:spPr>
        <p:txBody>
          <a:bodyPr anchor="ctr"/>
          <a:lstStyle>
            <a:lvl1pPr algn="ctr">
              <a:lnSpc>
                <a:spcPts val="2200"/>
              </a:lnSpc>
              <a:defRPr sz="2000" b="1">
                <a:solidFill>
                  <a:schemeClr val="tx1"/>
                </a:solidFill>
                <a:latin typeface="Arial"/>
                <a:cs typeface="Arial"/>
              </a:defRPr>
            </a:lvl1pPr>
          </a:lstStyle>
          <a:p>
            <a:r>
              <a:rPr lang="en-US" smtClean="0"/>
              <a:t>Click to edit Master title style</a:t>
            </a:r>
            <a:endParaRPr lang="en-US" dirty="0"/>
          </a:p>
        </p:txBody>
      </p:sp>
      <p:sp>
        <p:nvSpPr>
          <p:cNvPr id="3" name="Picture Placeholder 2"/>
          <p:cNvSpPr>
            <a:spLocks noGrp="1"/>
          </p:cNvSpPr>
          <p:nvPr>
            <p:ph type="pic" idx="1" hasCustomPrompt="1"/>
          </p:nvPr>
        </p:nvSpPr>
        <p:spPr>
          <a:xfrm>
            <a:off x="731520" y="479426"/>
            <a:ext cx="7670800" cy="4012389"/>
          </a:xfrm>
        </p:spPr>
        <p:txBody>
          <a:bodyPr>
            <a:normAutofit/>
          </a:bodyPr>
          <a:lstStyle>
            <a:lvl1pPr marL="0" indent="0">
              <a:buNone/>
              <a:defRPr sz="18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to insert picture</a:t>
            </a:r>
            <a:endParaRPr lang="en-US" dirty="0"/>
          </a:p>
        </p:txBody>
      </p:sp>
      <p:sp>
        <p:nvSpPr>
          <p:cNvPr id="4" name="Text Placeholder 3"/>
          <p:cNvSpPr>
            <a:spLocks noGrp="1"/>
          </p:cNvSpPr>
          <p:nvPr>
            <p:ph type="body" sz="half" idx="2"/>
          </p:nvPr>
        </p:nvSpPr>
        <p:spPr>
          <a:xfrm>
            <a:off x="731520" y="5349243"/>
            <a:ext cx="7670800" cy="598036"/>
          </a:xfrm>
        </p:spPr>
        <p:txBody>
          <a:bodyPr/>
          <a:lstStyle>
            <a:lvl1pPr marL="0" indent="0" algn="ctr">
              <a:lnSpc>
                <a:spcPts val="1600"/>
              </a:lnSpc>
              <a:buNone/>
              <a:defRPr sz="1400">
                <a:solidFill>
                  <a:schemeClr val="accent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74592170"/>
      </p:ext>
    </p:extLst>
  </p:cSld>
  <p:clrMapOvr>
    <a:masterClrMapping/>
  </p:clrMapOvr>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pic>
        <p:nvPicPr>
          <p:cNvPr id="5" name="Picture 4" descr="NSC_NewStyle-teal.png"/>
          <p:cNvPicPr>
            <a:picLocks noChangeAspect="1"/>
          </p:cNvPicPr>
          <p:nvPr userDrawn="1"/>
        </p:nvPicPr>
        <p:blipFill>
          <a:blip r:embed="rId2" cstate="print"/>
          <a:stretch>
            <a:fillRect/>
          </a:stretch>
        </p:blipFill>
        <p:spPr>
          <a:xfrm>
            <a:off x="2667007" y="4521206"/>
            <a:ext cx="3930327" cy="799745"/>
          </a:xfrm>
          <a:prstGeom prst="rect">
            <a:avLst/>
          </a:prstGeom>
          <a:effectLst>
            <a:reflection blurRad="6350" stA="52000" endA="300" endPos="35000" dir="5400000" sy="-100000" algn="bl" rotWithShape="0"/>
          </a:effectLst>
        </p:spPr>
      </p:pic>
      <p:sp>
        <p:nvSpPr>
          <p:cNvPr id="8" name="Rectangle 7"/>
          <p:cNvSpPr/>
          <p:nvPr userDrawn="1"/>
        </p:nvSpPr>
        <p:spPr>
          <a:xfrm>
            <a:off x="284481" y="6224758"/>
            <a:ext cx="2382526" cy="511329"/>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10" name="Text Placeholder 9"/>
          <p:cNvSpPr>
            <a:spLocks noGrp="1"/>
          </p:cNvSpPr>
          <p:nvPr>
            <p:ph type="body" sz="quarter" idx="12" hasCustomPrompt="1"/>
          </p:nvPr>
        </p:nvSpPr>
        <p:spPr>
          <a:xfrm>
            <a:off x="457200" y="2433322"/>
            <a:ext cx="8229600" cy="1345565"/>
          </a:xfrm>
        </p:spPr>
        <p:txBody>
          <a:bodyPr anchor="ctr">
            <a:normAutofit/>
          </a:bodyPr>
          <a:lstStyle>
            <a:lvl1pPr marL="0" indent="0" algn="ctr">
              <a:buNone/>
              <a:defRPr sz="4800" b="1">
                <a:solidFill>
                  <a:srgbClr val="6E2246"/>
                </a:solidFill>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Questions?</a:t>
            </a:r>
          </a:p>
        </p:txBody>
      </p:sp>
    </p:spTree>
    <p:extLst>
      <p:ext uri="{BB962C8B-B14F-4D97-AF65-F5344CB8AC3E}">
        <p14:creationId xmlns:p14="http://schemas.microsoft.com/office/powerpoint/2010/main" val="884691319"/>
      </p:ext>
    </p:extLst>
  </p:cSld>
  <p:clrMapOvr>
    <a:masterClrMapping/>
  </p:clrMapOvr>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Title 2 w/ 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93846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r>
              <a:rPr lang="en-US" altLang="ko-KR" dirty="0" smtClean="0"/>
              <a:t>Agenda</a:t>
            </a:r>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95915989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61360" y="1835823"/>
            <a:ext cx="5549518" cy="1711991"/>
          </a:xfrm>
        </p:spPr>
        <p:txBody>
          <a:bodyPr>
            <a:normAutofit/>
          </a:bodyPr>
          <a:lstStyle>
            <a:lvl1pPr>
              <a:lnSpc>
                <a:spcPts val="3400"/>
              </a:lnSpc>
              <a:defRPr sz="3600" b="1" baseline="0">
                <a:solidFill>
                  <a:schemeClr val="tx1"/>
                </a:solidFill>
              </a:defRPr>
            </a:lvl1pPr>
          </a:lstStyle>
          <a:p>
            <a:r>
              <a:rPr lang="en-US" dirty="0" smtClean="0"/>
              <a:t>Click to edit</a:t>
            </a:r>
            <a:br>
              <a:rPr lang="en-US" dirty="0" smtClean="0"/>
            </a:br>
            <a:r>
              <a:rPr lang="en-US" dirty="0" smtClean="0"/>
              <a:t>Section Title Slide</a:t>
            </a:r>
            <a:endParaRPr lang="en-US" dirty="0"/>
          </a:p>
        </p:txBody>
      </p:sp>
      <p:sp>
        <p:nvSpPr>
          <p:cNvPr id="3" name="Subtitle 2"/>
          <p:cNvSpPr>
            <a:spLocks noGrp="1"/>
          </p:cNvSpPr>
          <p:nvPr>
            <p:ph type="subTitle" idx="1" hasCustomPrompt="1"/>
          </p:nvPr>
        </p:nvSpPr>
        <p:spPr>
          <a:xfrm>
            <a:off x="3261360" y="4028440"/>
            <a:ext cx="5549518" cy="1196416"/>
          </a:xfrm>
          <a:prstGeom prst="rect">
            <a:avLst/>
          </a:prstGeom>
        </p:spPr>
        <p:txBody>
          <a:bodyPr/>
          <a:lstStyle>
            <a:lvl1pPr marL="0" indent="0" algn="ctr">
              <a:lnSpc>
                <a:spcPts val="2800"/>
              </a:lnSpc>
              <a:buNone/>
              <a:defRPr sz="200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Section subtitle style</a:t>
            </a:r>
            <a:endParaRPr lang="en-US" dirty="0"/>
          </a:p>
        </p:txBody>
      </p:sp>
      <p:pic>
        <p:nvPicPr>
          <p:cNvPr id="6" name="Picture 5" descr="icons_only.png"/>
          <p:cNvPicPr>
            <a:picLocks noChangeAspect="1"/>
          </p:cNvPicPr>
          <p:nvPr userDrawn="1"/>
        </p:nvPicPr>
        <p:blipFill>
          <a:blip r:embed="rId2"/>
          <a:stretch>
            <a:fillRect/>
          </a:stretch>
        </p:blipFill>
        <p:spPr>
          <a:xfrm>
            <a:off x="157003" y="704427"/>
            <a:ext cx="4145280" cy="6153573"/>
          </a:xfrm>
          <a:prstGeom prst="rect">
            <a:avLst/>
          </a:prstGeom>
        </p:spPr>
      </p:pic>
      <p:sp>
        <p:nvSpPr>
          <p:cNvPr id="9"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58641E3A-E9E8-49FC-A380-6445E0DF46CC}" type="datetime1">
              <a:rPr lang="en-US" smtClean="0"/>
              <a:t>7/30/2017</a:t>
            </a:fld>
            <a:endParaRPr lang="en-US" dirty="0"/>
          </a:p>
        </p:txBody>
      </p:sp>
      <p:sp>
        <p:nvSpPr>
          <p:cNvPr id="10"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pPr/>
              <a:t>‹#›</a:t>
            </a:fld>
            <a:endParaRPr lang="en-US" dirty="0"/>
          </a:p>
        </p:txBody>
      </p:sp>
      <p:sp>
        <p:nvSpPr>
          <p:cNvPr id="7" name="TextBox 6"/>
          <p:cNvSpPr txBox="1"/>
          <p:nvPr userDrawn="1"/>
        </p:nvSpPr>
        <p:spPr>
          <a:xfrm>
            <a:off x="3661157" y="6516146"/>
            <a:ext cx="1848776"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smtClean="0">
                <a:ln>
                  <a:noFill/>
                </a:ln>
                <a:solidFill>
                  <a:srgbClr val="F2F2F2"/>
                </a:solidFill>
                <a:effectLst/>
                <a:uLnTx/>
                <a:uFillTx/>
                <a:latin typeface="Arial"/>
                <a:cs typeface="Arial"/>
              </a:rPr>
              <a:t>CONFIDENTIAL AND PROPRIETARY</a:t>
            </a:r>
            <a:endParaRPr kumimoji="0" lang="en-US" sz="700" b="0" i="0" u="none" strike="noStrike" kern="0" cap="none" spc="0" normalizeH="0" baseline="0" noProof="0" dirty="0">
              <a:ln>
                <a:noFill/>
              </a:ln>
              <a:solidFill>
                <a:sysClr val="window" lastClr="FFFFFF"/>
              </a:solidFill>
              <a:effectLst/>
              <a:uLnTx/>
              <a:uFillTx/>
              <a:latin typeface="Arial"/>
              <a:cs typeface="Arial"/>
            </a:endParaRPr>
          </a:p>
        </p:txBody>
      </p:sp>
    </p:spTree>
    <p:extLst>
      <p:ext uri="{BB962C8B-B14F-4D97-AF65-F5344CB8AC3E}">
        <p14:creationId xmlns:p14="http://schemas.microsoft.com/office/powerpoint/2010/main" val="124386963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r>
              <a:rPr lang="en-US" altLang="ko-KR" dirty="0" smtClean="0"/>
              <a:t>Agenda</a:t>
            </a:r>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802656886"/>
      </p:ext>
    </p:extLst>
  </p:cSld>
  <p:clrMapOvr>
    <a:masterClrMapping/>
  </p:clrMapOvr>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4184282500"/>
      </p:ext>
    </p:extLst>
  </p:cSld>
  <p:clrMapOvr>
    <a:masterClrMapping/>
  </p:clrMapOvr>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Section 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61360" y="1835823"/>
            <a:ext cx="5549518" cy="1711991"/>
          </a:xfrm>
        </p:spPr>
        <p:txBody>
          <a:bodyPr>
            <a:normAutofit/>
          </a:bodyPr>
          <a:lstStyle>
            <a:lvl1pPr>
              <a:lnSpc>
                <a:spcPts val="3400"/>
              </a:lnSpc>
              <a:defRPr sz="3600" b="1" baseline="0">
                <a:solidFill>
                  <a:schemeClr val="tx1"/>
                </a:solidFill>
              </a:defRPr>
            </a:lvl1pPr>
          </a:lstStyle>
          <a:p>
            <a:r>
              <a:rPr lang="en-US" dirty="0" smtClean="0"/>
              <a:t>Click to edit</a:t>
            </a:r>
            <a:br>
              <a:rPr lang="en-US" dirty="0" smtClean="0"/>
            </a:br>
            <a:r>
              <a:rPr lang="en-US" dirty="0" smtClean="0"/>
              <a:t>Section Title Slide</a:t>
            </a:r>
            <a:endParaRPr lang="en-US" dirty="0"/>
          </a:p>
        </p:txBody>
      </p:sp>
      <p:sp>
        <p:nvSpPr>
          <p:cNvPr id="3" name="Subtitle 2"/>
          <p:cNvSpPr>
            <a:spLocks noGrp="1"/>
          </p:cNvSpPr>
          <p:nvPr>
            <p:ph type="subTitle" idx="1" hasCustomPrompt="1"/>
          </p:nvPr>
        </p:nvSpPr>
        <p:spPr>
          <a:xfrm>
            <a:off x="3261360" y="4028440"/>
            <a:ext cx="5549518" cy="1196416"/>
          </a:xfrm>
          <a:prstGeom prst="rect">
            <a:avLst/>
          </a:prstGeom>
        </p:spPr>
        <p:txBody>
          <a:bodyPr/>
          <a:lstStyle>
            <a:lvl1pPr marL="0" indent="0" algn="ctr">
              <a:lnSpc>
                <a:spcPts val="2800"/>
              </a:lnSpc>
              <a:buNone/>
              <a:defRPr sz="200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Section subtitle style</a:t>
            </a:r>
            <a:endParaRPr lang="en-US" dirty="0"/>
          </a:p>
        </p:txBody>
      </p:sp>
      <p:pic>
        <p:nvPicPr>
          <p:cNvPr id="6" name="Picture 5" descr="icons_only.png"/>
          <p:cNvPicPr>
            <a:picLocks noChangeAspect="1"/>
          </p:cNvPicPr>
          <p:nvPr userDrawn="1"/>
        </p:nvPicPr>
        <p:blipFill>
          <a:blip r:embed="rId3"/>
          <a:stretch>
            <a:fillRect/>
          </a:stretch>
        </p:blipFill>
        <p:spPr>
          <a:xfrm>
            <a:off x="157003" y="704427"/>
            <a:ext cx="4145280" cy="6153573"/>
          </a:xfrm>
          <a:prstGeom prst="rect">
            <a:avLst/>
          </a:prstGeom>
        </p:spPr>
      </p:pic>
      <p:sp>
        <p:nvSpPr>
          <p:cNvPr id="9"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10"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828631803"/>
      </p:ext>
    </p:extLst>
  </p:cSld>
  <p:clrMapOvr>
    <a:masterClrMapping/>
  </p:clrMapOvr>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77941698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329422404"/>
      </p:ext>
    </p:extLst>
  </p:cSld>
  <p:clrMapOvr>
    <a:masterClrMapping/>
  </p:clrMapOvr>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226472662"/>
      </p:ext>
    </p:extLst>
  </p:cSld>
  <p:clrMapOvr>
    <a:masterClrMapping/>
  </p:clrMapOvr>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44125852"/>
      </p:ext>
    </p:extLst>
  </p:cSld>
  <p:clrMapOvr>
    <a:masterClrMapping/>
  </p:clrMapOvr>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1"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12"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852592742"/>
      </p:ext>
    </p:extLst>
  </p:cSld>
  <p:clrMapOvr>
    <a:masterClrMapping/>
  </p:clrMapOvr>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0"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11" name="Slide Number Placeholder 5"/>
          <p:cNvSpPr>
            <a:spLocks noGrp="1"/>
          </p:cNvSpPr>
          <p:nvPr>
            <p:ph type="sldNum" sz="quarter" idx="11"/>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4196987123"/>
      </p:ext>
    </p:extLst>
  </p:cSld>
  <p:clrMapOvr>
    <a:masterClrMapping/>
  </p:clrMapOvr>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4617720"/>
            <a:ext cx="7670800" cy="670560"/>
          </a:xfrm>
        </p:spPr>
        <p:txBody>
          <a:bodyPr anchor="ctr"/>
          <a:lstStyle>
            <a:lvl1pPr algn="ctr">
              <a:lnSpc>
                <a:spcPts val="2200"/>
              </a:lnSpc>
              <a:defRPr sz="2000" b="1">
                <a:solidFill>
                  <a:schemeClr val="tx1"/>
                </a:solidFill>
                <a:latin typeface="Arial"/>
                <a:cs typeface="Arial"/>
              </a:defRPr>
            </a:lvl1pPr>
          </a:lstStyle>
          <a:p>
            <a:r>
              <a:rPr lang="en-US" smtClean="0"/>
              <a:t>Click to edit Master title style</a:t>
            </a:r>
            <a:endParaRPr lang="en-US" dirty="0"/>
          </a:p>
        </p:txBody>
      </p:sp>
      <p:sp>
        <p:nvSpPr>
          <p:cNvPr id="3" name="Picture Placeholder 2"/>
          <p:cNvSpPr>
            <a:spLocks noGrp="1"/>
          </p:cNvSpPr>
          <p:nvPr>
            <p:ph type="pic" idx="1" hasCustomPrompt="1"/>
          </p:nvPr>
        </p:nvSpPr>
        <p:spPr>
          <a:xfrm>
            <a:off x="731520" y="479424"/>
            <a:ext cx="7670800" cy="4012389"/>
          </a:xfrm>
        </p:spPr>
        <p:txBody>
          <a:bodyPr>
            <a:normAutofit/>
          </a:bodyPr>
          <a:lstStyle>
            <a:lvl1pPr marL="0" indent="0">
              <a:buNone/>
              <a:defRPr sz="18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to insert picture</a:t>
            </a:r>
            <a:endParaRPr lang="en-US" dirty="0"/>
          </a:p>
        </p:txBody>
      </p:sp>
      <p:sp>
        <p:nvSpPr>
          <p:cNvPr id="4" name="Text Placeholder 3"/>
          <p:cNvSpPr>
            <a:spLocks noGrp="1"/>
          </p:cNvSpPr>
          <p:nvPr>
            <p:ph type="body" sz="half" idx="2"/>
          </p:nvPr>
        </p:nvSpPr>
        <p:spPr>
          <a:xfrm>
            <a:off x="731520" y="5349243"/>
            <a:ext cx="7670800" cy="598036"/>
          </a:xfrm>
        </p:spPr>
        <p:txBody>
          <a:bodyPr/>
          <a:lstStyle>
            <a:lvl1pPr marL="0" indent="0" algn="ctr">
              <a:lnSpc>
                <a:spcPts val="1600"/>
              </a:lnSpc>
              <a:buNone/>
              <a:defRPr sz="1400">
                <a:solidFill>
                  <a:schemeClr val="accent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9"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365337075"/>
      </p:ext>
    </p:extLst>
  </p:cSld>
  <p:clrMapOvr>
    <a:masterClrMapping/>
  </p:clrMapOvr>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5" name="Picture 4" descr="NSC_NewStyle-teal.png"/>
          <p:cNvPicPr>
            <a:picLocks noChangeAspect="1"/>
          </p:cNvPicPr>
          <p:nvPr userDrawn="1"/>
        </p:nvPicPr>
        <p:blipFill>
          <a:blip r:embed="rId2" cstate="print"/>
          <a:stretch>
            <a:fillRect/>
          </a:stretch>
        </p:blipFill>
        <p:spPr>
          <a:xfrm>
            <a:off x="2667006" y="4521204"/>
            <a:ext cx="3930327" cy="799745"/>
          </a:xfrm>
          <a:prstGeom prst="rect">
            <a:avLst/>
          </a:prstGeom>
          <a:effectLst>
            <a:reflection blurRad="6350" stA="52000" endA="300" endPos="35000" dir="5400000" sy="-100000" algn="bl" rotWithShape="0"/>
          </a:effectLst>
        </p:spPr>
      </p:pic>
      <p:sp>
        <p:nvSpPr>
          <p:cNvPr id="8" name="Rectangle 7"/>
          <p:cNvSpPr/>
          <p:nvPr userDrawn="1"/>
        </p:nvSpPr>
        <p:spPr>
          <a:xfrm>
            <a:off x="284480" y="6224756"/>
            <a:ext cx="2382526" cy="511329"/>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10" name="Text Placeholder 9"/>
          <p:cNvSpPr>
            <a:spLocks noGrp="1"/>
          </p:cNvSpPr>
          <p:nvPr>
            <p:ph type="body" sz="quarter" idx="12" hasCustomPrompt="1"/>
          </p:nvPr>
        </p:nvSpPr>
        <p:spPr>
          <a:xfrm>
            <a:off x="457200" y="2433320"/>
            <a:ext cx="8229600" cy="1345565"/>
          </a:xfrm>
        </p:spPr>
        <p:txBody>
          <a:bodyPr anchor="ctr">
            <a:normAutofit/>
          </a:bodyPr>
          <a:lstStyle>
            <a:lvl1pPr marL="0" indent="0" algn="ctr">
              <a:buNone/>
              <a:defRPr sz="4800" b="1">
                <a:solidFill>
                  <a:srgbClr val="6E2246"/>
                </a:solidFill>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Questions?</a:t>
            </a:r>
          </a:p>
        </p:txBody>
      </p:sp>
    </p:spTree>
    <p:extLst>
      <p:ext uri="{BB962C8B-B14F-4D97-AF65-F5344CB8AC3E}">
        <p14:creationId xmlns:p14="http://schemas.microsoft.com/office/powerpoint/2010/main" val="173551813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058954894"/>
      </p:ext>
    </p:extLst>
  </p:cSld>
  <p:clrMapOvr>
    <a:masterClrMapping/>
  </p:clrMapOvr>
  <p:timing>
    <p:tnLst>
      <p:par>
        <p:cTn id="1" dur="indefinite" restart="never" nodeType="tmRoot"/>
      </p:par>
    </p:tn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Title 2 w/ Ic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39959967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r>
              <a:rPr lang="en-US" altLang="ko-KR" dirty="0" smtClean="0"/>
              <a:t>Agenda</a:t>
            </a:r>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F24CB8AA-9D27-40D1-B8DA-CAD1FB198A2C}"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510150869"/>
      </p:ext>
    </p:extLst>
  </p:cSld>
  <p:clrMapOvr>
    <a:masterClrMapping/>
  </p:clrMapOvr>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742950" marR="0" lvl="1" indent="-28575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20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1143000" marR="0" lvl="2"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8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1600200" marR="0" lvl="3"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6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2057400" marR="0" lvl="4"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4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FE713E71-881D-418E-A7AE-C2F64F491BAF}"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600448898"/>
      </p:ext>
    </p:extLst>
  </p:cSld>
  <p:clrMapOvr>
    <a:masterClrMapping/>
  </p:clrMapOvr>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Section 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61360" y="1835823"/>
            <a:ext cx="5549518" cy="1711991"/>
          </a:xfrm>
        </p:spPr>
        <p:txBody>
          <a:bodyPr>
            <a:normAutofit/>
          </a:bodyPr>
          <a:lstStyle>
            <a:lvl1pPr>
              <a:lnSpc>
                <a:spcPts val="3400"/>
              </a:lnSpc>
              <a:defRPr sz="3600" b="1" baseline="0">
                <a:solidFill>
                  <a:schemeClr val="tx1"/>
                </a:solidFill>
              </a:defRPr>
            </a:lvl1pPr>
          </a:lstStyle>
          <a:p>
            <a:r>
              <a:rPr lang="en-US" dirty="0" smtClean="0"/>
              <a:t>Click to edit</a:t>
            </a:r>
            <a:br>
              <a:rPr lang="en-US" dirty="0" smtClean="0"/>
            </a:br>
            <a:r>
              <a:rPr lang="en-US" dirty="0" smtClean="0"/>
              <a:t>Section Title Slide</a:t>
            </a:r>
            <a:endParaRPr lang="en-US" dirty="0"/>
          </a:p>
        </p:txBody>
      </p:sp>
      <p:sp>
        <p:nvSpPr>
          <p:cNvPr id="3" name="Subtitle 2"/>
          <p:cNvSpPr>
            <a:spLocks noGrp="1"/>
          </p:cNvSpPr>
          <p:nvPr>
            <p:ph type="subTitle" idx="1" hasCustomPrompt="1"/>
          </p:nvPr>
        </p:nvSpPr>
        <p:spPr>
          <a:xfrm>
            <a:off x="3261360" y="4028440"/>
            <a:ext cx="5549518" cy="1196416"/>
          </a:xfrm>
          <a:prstGeom prst="rect">
            <a:avLst/>
          </a:prstGeom>
        </p:spPr>
        <p:txBody>
          <a:bodyPr/>
          <a:lstStyle>
            <a:lvl1pPr marL="0" indent="0" algn="ctr">
              <a:lnSpc>
                <a:spcPts val="2800"/>
              </a:lnSpc>
              <a:buNone/>
              <a:defRPr sz="200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Section subtitle style</a:t>
            </a:r>
            <a:endParaRPr lang="en-US" dirty="0"/>
          </a:p>
        </p:txBody>
      </p:sp>
      <p:pic>
        <p:nvPicPr>
          <p:cNvPr id="6" name="Picture 5" descr="icons_only.png"/>
          <p:cNvPicPr>
            <a:picLocks noChangeAspect="1"/>
          </p:cNvPicPr>
          <p:nvPr userDrawn="1"/>
        </p:nvPicPr>
        <p:blipFill>
          <a:blip r:embed="rId3"/>
          <a:stretch>
            <a:fillRect/>
          </a:stretch>
        </p:blipFill>
        <p:spPr>
          <a:xfrm>
            <a:off x="157003" y="704427"/>
            <a:ext cx="4145280" cy="6153573"/>
          </a:xfrm>
          <a:prstGeom prst="rect">
            <a:avLst/>
          </a:prstGeom>
        </p:spPr>
      </p:pic>
      <p:sp>
        <p:nvSpPr>
          <p:cNvPr id="9"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04C55B2E-81DB-4429-AD9F-5848896306BE}" type="datetime1">
              <a:rPr lang="en-US" smtClean="0">
                <a:solidFill>
                  <a:srgbClr val="F2F2F2">
                    <a:lumMod val="75000"/>
                  </a:srgbClr>
                </a:solidFill>
              </a:rPr>
              <a:pPr/>
              <a:t>7/30/2017</a:t>
            </a:fld>
            <a:endParaRPr lang="en-US" dirty="0">
              <a:solidFill>
                <a:srgbClr val="F2F2F2">
                  <a:lumMod val="75000"/>
                </a:srgbClr>
              </a:solidFill>
            </a:endParaRPr>
          </a:p>
        </p:txBody>
      </p:sp>
      <p:sp>
        <p:nvSpPr>
          <p:cNvPr id="10"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79121082"/>
      </p:ext>
    </p:extLst>
  </p:cSld>
  <p:clrMapOvr>
    <a:masterClrMapping/>
  </p:clrMapOvr>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FD0FCF-98ED-4A35-9F33-F22991F8702C}"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325074639"/>
      </p:ext>
    </p:extLst>
  </p:cSld>
  <p:clrMapOvr>
    <a:masterClrMapping/>
  </p:clrMapOvr>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dirty="0" smtClean="0"/>
              <a:t>Click to edit Master title style</a:t>
            </a:r>
            <a:endParaRPr lang="en-US" dirty="0"/>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19615F0-9045-4B01-9F1A-877A1B5FA346}"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736931935"/>
      </p:ext>
    </p:extLst>
  </p:cSld>
  <p:clrMapOvr>
    <a:masterClrMapping/>
  </p:clrMapOvr>
  <p:timing>
    <p:tnLst>
      <p:par>
        <p:cT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endParaRPr lang="en-US" dirty="0"/>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C2603BB8-DF1A-462B-9E3B-CF111AC90AAB}"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815686143"/>
      </p:ext>
    </p:extLst>
  </p:cSld>
  <p:clrMapOvr>
    <a:masterClrMapping/>
  </p:clrMapOvr>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01E2FF1E-672E-4485-A0E4-E7FC18983C75}" type="datetime1">
              <a:rPr lang="en-US" smtClean="0">
                <a:solidFill>
                  <a:srgbClr val="F2F2F2">
                    <a:lumMod val="75000"/>
                  </a:srgbClr>
                </a:solidFill>
              </a:rPr>
              <a:pPr/>
              <a:t>7/30/2017</a:t>
            </a:fld>
            <a:endParaRPr lang="en-US" dirty="0">
              <a:solidFill>
                <a:srgbClr val="F2F2F2">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971655155"/>
      </p:ext>
    </p:extLst>
  </p:cSld>
  <p:clrMapOvr>
    <a:masterClrMapping/>
  </p:clrMapOvr>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742950" marR="0" lvl="1" indent="-28575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20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1143000" marR="0" lvl="2"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8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1600200" marR="0" lvl="3"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6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2057400" marR="0" lvl="4"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4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742950" marR="0" lvl="1" indent="-28575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20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1143000" marR="0" lvl="2"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8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1600200" marR="0" lvl="3"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6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2057400" marR="0" lvl="4"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4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1"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84E46227-BBFF-4EF2-B5EC-E87CEF5E1E9E}" type="datetime1">
              <a:rPr lang="en-US" smtClean="0">
                <a:solidFill>
                  <a:srgbClr val="F2F2F2">
                    <a:lumMod val="75000"/>
                  </a:srgbClr>
                </a:solidFill>
              </a:rPr>
              <a:pPr/>
              <a:t>7/30/2017</a:t>
            </a:fld>
            <a:endParaRPr lang="en-US" dirty="0">
              <a:solidFill>
                <a:srgbClr val="F2F2F2">
                  <a:lumMod val="75000"/>
                </a:srgbClr>
              </a:solidFill>
            </a:endParaRPr>
          </a:p>
        </p:txBody>
      </p:sp>
      <p:sp>
        <p:nvSpPr>
          <p:cNvPr id="12"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449822101"/>
      </p:ext>
    </p:extLst>
  </p:cSld>
  <p:clrMapOvr>
    <a:masterClrMapping/>
  </p:clrMapOvr>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742950" marR="0" lvl="1" indent="-28575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20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1143000" marR="0" lvl="2"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8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1600200" marR="0" lvl="3"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6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2057400" marR="0" lvl="4"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4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742950" marR="0" lvl="1" indent="-28575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20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1143000" marR="0" lvl="2"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8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1600200" marR="0" lvl="3"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6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2057400" marR="0" lvl="4"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4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0"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582525FC-F667-42A1-A380-174003BEF5C7}" type="datetime1">
              <a:rPr lang="en-US" smtClean="0">
                <a:solidFill>
                  <a:srgbClr val="F2F2F2">
                    <a:lumMod val="75000"/>
                  </a:srgbClr>
                </a:solidFill>
              </a:rPr>
              <a:pPr/>
              <a:t>7/30/2017</a:t>
            </a:fld>
            <a:endParaRPr lang="en-US" dirty="0">
              <a:solidFill>
                <a:srgbClr val="F2F2F2">
                  <a:lumMod val="75000"/>
                </a:srgbClr>
              </a:solidFill>
            </a:endParaRPr>
          </a:p>
        </p:txBody>
      </p:sp>
      <p:sp>
        <p:nvSpPr>
          <p:cNvPr id="11" name="Slide Number Placeholder 5"/>
          <p:cNvSpPr>
            <a:spLocks noGrp="1"/>
          </p:cNvSpPr>
          <p:nvPr>
            <p:ph type="sldNum" sz="quarter" idx="11"/>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308497604"/>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61360" y="1835823"/>
            <a:ext cx="5549518" cy="1711991"/>
          </a:xfrm>
        </p:spPr>
        <p:txBody>
          <a:bodyPr>
            <a:normAutofit/>
          </a:bodyPr>
          <a:lstStyle>
            <a:lvl1pPr>
              <a:lnSpc>
                <a:spcPts val="3400"/>
              </a:lnSpc>
              <a:defRPr sz="3600" b="1" baseline="0">
                <a:solidFill>
                  <a:schemeClr val="tx1"/>
                </a:solidFill>
              </a:defRPr>
            </a:lvl1pPr>
          </a:lstStyle>
          <a:p>
            <a:r>
              <a:rPr lang="en-US" dirty="0" smtClean="0"/>
              <a:t>Click to edit</a:t>
            </a:r>
            <a:br>
              <a:rPr lang="en-US" dirty="0" smtClean="0"/>
            </a:br>
            <a:r>
              <a:rPr lang="en-US" dirty="0" smtClean="0"/>
              <a:t>Section Title Slide</a:t>
            </a:r>
            <a:endParaRPr lang="en-US" dirty="0"/>
          </a:p>
        </p:txBody>
      </p:sp>
      <p:sp>
        <p:nvSpPr>
          <p:cNvPr id="3" name="Subtitle 2"/>
          <p:cNvSpPr>
            <a:spLocks noGrp="1"/>
          </p:cNvSpPr>
          <p:nvPr>
            <p:ph type="subTitle" idx="1" hasCustomPrompt="1"/>
          </p:nvPr>
        </p:nvSpPr>
        <p:spPr>
          <a:xfrm>
            <a:off x="3261360" y="4028440"/>
            <a:ext cx="5549518" cy="1196416"/>
          </a:xfrm>
          <a:prstGeom prst="rect">
            <a:avLst/>
          </a:prstGeom>
        </p:spPr>
        <p:txBody>
          <a:bodyPr/>
          <a:lstStyle>
            <a:lvl1pPr marL="0" indent="0" algn="ctr">
              <a:lnSpc>
                <a:spcPts val="2800"/>
              </a:lnSpc>
              <a:buNone/>
              <a:defRPr sz="200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Section subtitle style</a:t>
            </a:r>
            <a:endParaRPr lang="en-US" dirty="0"/>
          </a:p>
        </p:txBody>
      </p:sp>
      <p:pic>
        <p:nvPicPr>
          <p:cNvPr id="6" name="Picture 5" descr="icons_only.png"/>
          <p:cNvPicPr>
            <a:picLocks noChangeAspect="1"/>
          </p:cNvPicPr>
          <p:nvPr userDrawn="1"/>
        </p:nvPicPr>
        <p:blipFill>
          <a:blip r:embed="rId2"/>
          <a:stretch>
            <a:fillRect/>
          </a:stretch>
        </p:blipFill>
        <p:spPr>
          <a:xfrm>
            <a:off x="157003" y="704427"/>
            <a:ext cx="4145280" cy="6153573"/>
          </a:xfrm>
          <a:prstGeom prst="rect">
            <a:avLst/>
          </a:prstGeom>
        </p:spPr>
      </p:pic>
      <p:sp>
        <p:nvSpPr>
          <p:cNvPr id="9"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10"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832174115"/>
      </p:ext>
    </p:extLst>
  </p:cSld>
  <p:clrMapOvr>
    <a:masterClrMapping/>
  </p:clrMapOvr>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4617720"/>
            <a:ext cx="7670800" cy="670560"/>
          </a:xfrm>
        </p:spPr>
        <p:txBody>
          <a:bodyPr anchor="ctr"/>
          <a:lstStyle>
            <a:lvl1pPr algn="ctr">
              <a:lnSpc>
                <a:spcPts val="2200"/>
              </a:lnSpc>
              <a:defRPr sz="2000" b="1">
                <a:solidFill>
                  <a:schemeClr val="tx1"/>
                </a:solidFill>
                <a:latin typeface="Arial"/>
                <a:cs typeface="Arial"/>
              </a:defRPr>
            </a:lvl1pPr>
          </a:lstStyle>
          <a:p>
            <a:r>
              <a:rPr lang="en-US" dirty="0" smtClean="0"/>
              <a:t>Click to edit Master title style</a:t>
            </a:r>
            <a:endParaRPr lang="en-US" dirty="0"/>
          </a:p>
        </p:txBody>
      </p:sp>
      <p:sp>
        <p:nvSpPr>
          <p:cNvPr id="3" name="Picture Placeholder 2"/>
          <p:cNvSpPr>
            <a:spLocks noGrp="1"/>
          </p:cNvSpPr>
          <p:nvPr>
            <p:ph type="pic" idx="1" hasCustomPrompt="1"/>
          </p:nvPr>
        </p:nvSpPr>
        <p:spPr>
          <a:xfrm>
            <a:off x="731520" y="479424"/>
            <a:ext cx="7670800" cy="4012389"/>
          </a:xfrm>
        </p:spPr>
        <p:txBody>
          <a:bodyPr>
            <a:normAutofit/>
          </a:bodyPr>
          <a:lstStyle>
            <a:lvl1pPr marL="0" indent="0">
              <a:buNone/>
              <a:defRPr sz="18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to insert picture</a:t>
            </a:r>
            <a:endParaRPr lang="en-US" dirty="0"/>
          </a:p>
        </p:txBody>
      </p:sp>
      <p:sp>
        <p:nvSpPr>
          <p:cNvPr id="4" name="Text Placeholder 3"/>
          <p:cNvSpPr>
            <a:spLocks noGrp="1"/>
          </p:cNvSpPr>
          <p:nvPr>
            <p:ph type="body" sz="half" idx="2"/>
          </p:nvPr>
        </p:nvSpPr>
        <p:spPr>
          <a:xfrm>
            <a:off x="731520" y="5349243"/>
            <a:ext cx="7670800" cy="598036"/>
          </a:xfrm>
        </p:spPr>
        <p:txBody>
          <a:bodyPr/>
          <a:lstStyle>
            <a:lvl1pPr marL="0" indent="0" algn="ctr">
              <a:lnSpc>
                <a:spcPts val="1600"/>
              </a:lnSpc>
              <a:buNone/>
              <a:defRPr sz="1400">
                <a:solidFill>
                  <a:schemeClr val="accent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898EF813-562F-4D84-A579-69D2B9D65B37}" type="datetime1">
              <a:rPr lang="en-US" smtClean="0">
                <a:solidFill>
                  <a:srgbClr val="F2F2F2">
                    <a:lumMod val="75000"/>
                  </a:srgbClr>
                </a:solidFill>
              </a:rPr>
              <a:pPr/>
              <a:t>7/30/2017</a:t>
            </a:fld>
            <a:endParaRPr lang="en-US" dirty="0">
              <a:solidFill>
                <a:srgbClr val="F2F2F2">
                  <a:lumMod val="75000"/>
                </a:srgbClr>
              </a:solidFill>
            </a:endParaRPr>
          </a:p>
        </p:txBody>
      </p:sp>
      <p:sp>
        <p:nvSpPr>
          <p:cNvPr id="9"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833601027"/>
      </p:ext>
    </p:extLst>
  </p:cSld>
  <p:clrMapOvr>
    <a:masterClrMapping/>
  </p:clrMapOvr>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B66D6793-7FD5-458B-9C94-884A77F44379}"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5" name="Picture 4" descr="NSC_NewStyle-teal.png"/>
          <p:cNvPicPr>
            <a:picLocks noChangeAspect="1"/>
          </p:cNvPicPr>
          <p:nvPr userDrawn="1"/>
        </p:nvPicPr>
        <p:blipFill>
          <a:blip r:embed="rId2" cstate="print"/>
          <a:stretch>
            <a:fillRect/>
          </a:stretch>
        </p:blipFill>
        <p:spPr>
          <a:xfrm>
            <a:off x="2667006" y="4521204"/>
            <a:ext cx="3930327" cy="799745"/>
          </a:xfrm>
          <a:prstGeom prst="rect">
            <a:avLst/>
          </a:prstGeom>
          <a:effectLst>
            <a:reflection blurRad="6350" stA="52000" endA="300" endPos="35000" dir="5400000" sy="-100000" algn="bl" rotWithShape="0"/>
          </a:effectLst>
        </p:spPr>
      </p:pic>
      <p:sp>
        <p:nvSpPr>
          <p:cNvPr id="8" name="Rectangle 7"/>
          <p:cNvSpPr/>
          <p:nvPr userDrawn="1"/>
        </p:nvSpPr>
        <p:spPr>
          <a:xfrm>
            <a:off x="284480" y="6224756"/>
            <a:ext cx="2382526" cy="511329"/>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10" name="Text Placeholder 9"/>
          <p:cNvSpPr>
            <a:spLocks noGrp="1"/>
          </p:cNvSpPr>
          <p:nvPr>
            <p:ph type="body" sz="quarter" idx="12" hasCustomPrompt="1"/>
          </p:nvPr>
        </p:nvSpPr>
        <p:spPr>
          <a:xfrm>
            <a:off x="457200" y="2433320"/>
            <a:ext cx="8229600" cy="1345565"/>
          </a:xfrm>
        </p:spPr>
        <p:txBody>
          <a:bodyPr anchor="ctr">
            <a:normAutofit/>
          </a:bodyPr>
          <a:lstStyle>
            <a:lvl1pPr marL="0" indent="0" algn="ctr">
              <a:buNone/>
              <a:defRPr sz="4800" b="1">
                <a:solidFill>
                  <a:srgbClr val="6E2246"/>
                </a:solidFill>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Questions?</a:t>
            </a:r>
          </a:p>
        </p:txBody>
      </p:sp>
    </p:spTree>
    <p:extLst>
      <p:ext uri="{BB962C8B-B14F-4D97-AF65-F5344CB8AC3E}">
        <p14:creationId xmlns:p14="http://schemas.microsoft.com/office/powerpoint/2010/main" val="504317684"/>
      </p:ext>
    </p:extLst>
  </p:cSld>
  <p:clrMapOvr>
    <a:masterClrMapping/>
  </p:clrMapOvr>
  <p:timing>
    <p:tnLst>
      <p:par>
        <p:cT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Title 2 w/ Ic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8A010BB-6249-4AC1-8463-81E2018433F0}"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75286303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r>
              <a:rPr lang="en-US" altLang="ko-KR" dirty="0" smtClean="0"/>
              <a:t>Agenda</a:t>
            </a:r>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BD31C0E1-60EB-4E60-AA9F-6388BC4F94C6}"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192802055"/>
      </p:ext>
    </p:extLst>
  </p:cSld>
  <p:clrMapOvr>
    <a:masterClrMapping/>
  </p:clrMapOvr>
  <p:timing>
    <p:tnLst>
      <p:par>
        <p:cT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742950" marR="0" lvl="1" indent="-28575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20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1143000" marR="0" lvl="2"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8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1600200" marR="0" lvl="3"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6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2057400" marR="0" lvl="4"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4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F202784B-0A9A-4A0C-AC6C-91523E23CF49}"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244409476"/>
      </p:ext>
    </p:extLst>
  </p:cSld>
  <p:clrMapOvr>
    <a:masterClrMapping/>
  </p:clrMapOvr>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 preserve="1">
  <p:cSld name="Section 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61360" y="1835823"/>
            <a:ext cx="5549518" cy="1711991"/>
          </a:xfrm>
        </p:spPr>
        <p:txBody>
          <a:bodyPr>
            <a:normAutofit/>
          </a:bodyPr>
          <a:lstStyle>
            <a:lvl1pPr>
              <a:lnSpc>
                <a:spcPts val="3400"/>
              </a:lnSpc>
              <a:defRPr sz="3600" b="1" baseline="0">
                <a:solidFill>
                  <a:schemeClr val="tx1"/>
                </a:solidFill>
              </a:defRPr>
            </a:lvl1pPr>
          </a:lstStyle>
          <a:p>
            <a:r>
              <a:rPr lang="en-US" dirty="0" smtClean="0"/>
              <a:t>Click to edit</a:t>
            </a:r>
            <a:br>
              <a:rPr lang="en-US" dirty="0" smtClean="0"/>
            </a:br>
            <a:r>
              <a:rPr lang="en-US" dirty="0" smtClean="0"/>
              <a:t>Section Title Slide</a:t>
            </a:r>
            <a:endParaRPr lang="en-US" dirty="0"/>
          </a:p>
        </p:txBody>
      </p:sp>
      <p:sp>
        <p:nvSpPr>
          <p:cNvPr id="3" name="Subtitle 2"/>
          <p:cNvSpPr>
            <a:spLocks noGrp="1"/>
          </p:cNvSpPr>
          <p:nvPr>
            <p:ph type="subTitle" idx="1" hasCustomPrompt="1"/>
          </p:nvPr>
        </p:nvSpPr>
        <p:spPr>
          <a:xfrm>
            <a:off x="3261360" y="4028440"/>
            <a:ext cx="5549518" cy="1196416"/>
          </a:xfrm>
          <a:prstGeom prst="rect">
            <a:avLst/>
          </a:prstGeom>
        </p:spPr>
        <p:txBody>
          <a:bodyPr/>
          <a:lstStyle>
            <a:lvl1pPr marL="0" indent="0" algn="ctr">
              <a:lnSpc>
                <a:spcPts val="2800"/>
              </a:lnSpc>
              <a:buNone/>
              <a:defRPr sz="200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Section subtitle style</a:t>
            </a:r>
            <a:endParaRPr lang="en-US" dirty="0"/>
          </a:p>
        </p:txBody>
      </p:sp>
      <p:pic>
        <p:nvPicPr>
          <p:cNvPr id="6" name="Picture 5" descr="icons_only.png"/>
          <p:cNvPicPr>
            <a:picLocks noChangeAspect="1"/>
          </p:cNvPicPr>
          <p:nvPr userDrawn="1"/>
        </p:nvPicPr>
        <p:blipFill>
          <a:blip r:embed="rId3"/>
          <a:stretch>
            <a:fillRect/>
          </a:stretch>
        </p:blipFill>
        <p:spPr>
          <a:xfrm>
            <a:off x="157003" y="704427"/>
            <a:ext cx="4145280" cy="6153573"/>
          </a:xfrm>
          <a:prstGeom prst="rect">
            <a:avLst/>
          </a:prstGeom>
        </p:spPr>
      </p:pic>
      <p:sp>
        <p:nvSpPr>
          <p:cNvPr id="9"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FC8C87E3-BA4B-4F4D-9B24-1DD92AD1CD37}" type="datetime1">
              <a:rPr lang="en-US" smtClean="0">
                <a:solidFill>
                  <a:srgbClr val="F2F2F2">
                    <a:lumMod val="75000"/>
                  </a:srgbClr>
                </a:solidFill>
              </a:rPr>
              <a:pPr/>
              <a:t>7/30/2017</a:t>
            </a:fld>
            <a:endParaRPr lang="en-US" dirty="0">
              <a:solidFill>
                <a:srgbClr val="F2F2F2">
                  <a:lumMod val="75000"/>
                </a:srgbClr>
              </a:solidFill>
            </a:endParaRPr>
          </a:p>
        </p:txBody>
      </p:sp>
      <p:sp>
        <p:nvSpPr>
          <p:cNvPr id="10"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613987547"/>
      </p:ext>
    </p:extLst>
  </p:cSld>
  <p:clrMapOvr>
    <a:masterClrMapping/>
  </p:clrMapOvr>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7627A5-2563-4F76-B7BB-7EBCB04A1EE5}"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1252114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dirty="0" smtClean="0"/>
              <a:t>Click to edit Master title style</a:t>
            </a:r>
            <a:endParaRPr lang="en-US" dirty="0"/>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3A1B789D-7C75-4405-B7AA-105821B8A338}"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221794447"/>
      </p:ext>
    </p:extLst>
  </p:cSld>
  <p:clrMapOvr>
    <a:masterClrMapping/>
  </p:clrMapOvr>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endParaRPr lang="en-US" dirty="0"/>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B5D2A27F-2605-4A84-B624-C6EC47777B39}"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803257832"/>
      </p:ext>
    </p:extLst>
  </p:cSld>
  <p:clrMapOvr>
    <a:masterClrMapping/>
  </p:clrMapOvr>
  <p:timing>
    <p:tnLst>
      <p:par>
        <p:cT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38350937-1FEB-4B3D-AAAC-167A07D5B3FA}" type="datetime1">
              <a:rPr lang="en-US" smtClean="0">
                <a:solidFill>
                  <a:srgbClr val="F2F2F2">
                    <a:lumMod val="75000"/>
                  </a:srgbClr>
                </a:solidFill>
              </a:rPr>
              <a:pPr/>
              <a:t>7/30/2017</a:t>
            </a:fld>
            <a:endParaRPr lang="en-US" dirty="0">
              <a:solidFill>
                <a:srgbClr val="F2F2F2">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83320852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55699389"/>
      </p:ext>
    </p:extLst>
  </p:cSld>
  <p:clrMapOvr>
    <a:masterClrMapping/>
  </p:clrMapOvr>
  <p:timing>
    <p:tnLst>
      <p:par>
        <p:cTn id="1" dur="indefinite" restart="never" nodeType="tmRoot"/>
      </p:par>
    </p:tn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742950" marR="0" lvl="1" indent="-28575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20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1143000" marR="0" lvl="2"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8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1600200" marR="0" lvl="3"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6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2057400" marR="0" lvl="4"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4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742950" marR="0" lvl="1" indent="-28575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20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1143000" marR="0" lvl="2"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8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1600200" marR="0" lvl="3"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6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2057400" marR="0" lvl="4"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4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1"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59BD2BBE-F7B0-40F1-A04D-D7F1349FF210}" type="datetime1">
              <a:rPr lang="en-US" smtClean="0">
                <a:solidFill>
                  <a:srgbClr val="F2F2F2">
                    <a:lumMod val="75000"/>
                  </a:srgbClr>
                </a:solidFill>
              </a:rPr>
              <a:pPr/>
              <a:t>7/30/2017</a:t>
            </a:fld>
            <a:endParaRPr lang="en-US" dirty="0">
              <a:solidFill>
                <a:srgbClr val="F2F2F2">
                  <a:lumMod val="75000"/>
                </a:srgbClr>
              </a:solidFill>
            </a:endParaRPr>
          </a:p>
        </p:txBody>
      </p:sp>
      <p:sp>
        <p:nvSpPr>
          <p:cNvPr id="12"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420318066"/>
      </p:ext>
    </p:extLst>
  </p:cSld>
  <p:clrMapOvr>
    <a:masterClrMapping/>
  </p:clrMapOvr>
  <p:timing>
    <p:tnLst>
      <p:par>
        <p:cTn id="1" dur="indefinite" restart="never" nodeType="tmRoot"/>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742950" marR="0" lvl="1" indent="-28575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20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1143000" marR="0" lvl="2"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8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1600200" marR="0" lvl="3"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6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2057400" marR="0" lvl="4"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4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742950" marR="0" lvl="1" indent="-28575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20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1143000" marR="0" lvl="2"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8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1600200" marR="0" lvl="3"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6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2057400" marR="0" lvl="4"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4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0"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36015963-1B6E-4280-B6EB-AD724B633D41}" type="datetime1">
              <a:rPr lang="en-US" smtClean="0">
                <a:solidFill>
                  <a:srgbClr val="F2F2F2">
                    <a:lumMod val="75000"/>
                  </a:srgbClr>
                </a:solidFill>
              </a:rPr>
              <a:pPr/>
              <a:t>7/30/2017</a:t>
            </a:fld>
            <a:endParaRPr lang="en-US" dirty="0">
              <a:solidFill>
                <a:srgbClr val="F2F2F2">
                  <a:lumMod val="75000"/>
                </a:srgbClr>
              </a:solidFill>
            </a:endParaRPr>
          </a:p>
        </p:txBody>
      </p:sp>
      <p:sp>
        <p:nvSpPr>
          <p:cNvPr id="11" name="Slide Number Placeholder 5"/>
          <p:cNvSpPr>
            <a:spLocks noGrp="1"/>
          </p:cNvSpPr>
          <p:nvPr>
            <p:ph type="sldNum" sz="quarter" idx="11"/>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136972264"/>
      </p:ext>
    </p:extLst>
  </p:cSld>
  <p:clrMapOvr>
    <a:masterClrMapping/>
  </p:clrMapOvr>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4617720"/>
            <a:ext cx="7670800" cy="670560"/>
          </a:xfrm>
        </p:spPr>
        <p:txBody>
          <a:bodyPr anchor="ctr"/>
          <a:lstStyle>
            <a:lvl1pPr algn="ctr">
              <a:lnSpc>
                <a:spcPts val="2200"/>
              </a:lnSpc>
              <a:defRPr sz="2000" b="1">
                <a:solidFill>
                  <a:schemeClr val="tx1"/>
                </a:solidFill>
                <a:latin typeface="Arial"/>
                <a:cs typeface="Arial"/>
              </a:defRPr>
            </a:lvl1pPr>
          </a:lstStyle>
          <a:p>
            <a:r>
              <a:rPr lang="en-US" dirty="0" smtClean="0"/>
              <a:t>Click to edit Master title style</a:t>
            </a:r>
            <a:endParaRPr lang="en-US" dirty="0"/>
          </a:p>
        </p:txBody>
      </p:sp>
      <p:sp>
        <p:nvSpPr>
          <p:cNvPr id="3" name="Picture Placeholder 2"/>
          <p:cNvSpPr>
            <a:spLocks noGrp="1"/>
          </p:cNvSpPr>
          <p:nvPr>
            <p:ph type="pic" idx="1" hasCustomPrompt="1"/>
          </p:nvPr>
        </p:nvSpPr>
        <p:spPr>
          <a:xfrm>
            <a:off x="731520" y="479424"/>
            <a:ext cx="7670800" cy="4012389"/>
          </a:xfrm>
        </p:spPr>
        <p:txBody>
          <a:bodyPr>
            <a:normAutofit/>
          </a:bodyPr>
          <a:lstStyle>
            <a:lvl1pPr marL="0" indent="0">
              <a:buNone/>
              <a:defRPr sz="18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to insert picture</a:t>
            </a:r>
            <a:endParaRPr lang="en-US" dirty="0"/>
          </a:p>
        </p:txBody>
      </p:sp>
      <p:sp>
        <p:nvSpPr>
          <p:cNvPr id="4" name="Text Placeholder 3"/>
          <p:cNvSpPr>
            <a:spLocks noGrp="1"/>
          </p:cNvSpPr>
          <p:nvPr>
            <p:ph type="body" sz="half" idx="2"/>
          </p:nvPr>
        </p:nvSpPr>
        <p:spPr>
          <a:xfrm>
            <a:off x="731520" y="5349243"/>
            <a:ext cx="7670800" cy="598036"/>
          </a:xfrm>
        </p:spPr>
        <p:txBody>
          <a:bodyPr/>
          <a:lstStyle>
            <a:lvl1pPr marL="0" indent="0" algn="ctr">
              <a:lnSpc>
                <a:spcPts val="1600"/>
              </a:lnSpc>
              <a:buNone/>
              <a:defRPr sz="1400">
                <a:solidFill>
                  <a:schemeClr val="accent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820C8D3C-CFE6-485F-920D-B45A8F043315}" type="datetime1">
              <a:rPr lang="en-US" smtClean="0">
                <a:solidFill>
                  <a:srgbClr val="F2F2F2">
                    <a:lumMod val="75000"/>
                  </a:srgbClr>
                </a:solidFill>
              </a:rPr>
              <a:pPr/>
              <a:t>7/30/2017</a:t>
            </a:fld>
            <a:endParaRPr lang="en-US" dirty="0">
              <a:solidFill>
                <a:srgbClr val="F2F2F2">
                  <a:lumMod val="75000"/>
                </a:srgbClr>
              </a:solidFill>
            </a:endParaRPr>
          </a:p>
        </p:txBody>
      </p:sp>
      <p:sp>
        <p:nvSpPr>
          <p:cNvPr id="9"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027421283"/>
      </p:ext>
    </p:extLst>
  </p:cSld>
  <p:clrMapOvr>
    <a:masterClrMapping/>
  </p:clrMapOvr>
  <p:timing>
    <p:tnLst>
      <p:par>
        <p:cT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CF06D41D-20E3-429F-A684-469AE43AEE4D}"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5" name="Picture 4" descr="NSC_NewStyle-teal.png"/>
          <p:cNvPicPr>
            <a:picLocks noChangeAspect="1"/>
          </p:cNvPicPr>
          <p:nvPr userDrawn="1"/>
        </p:nvPicPr>
        <p:blipFill>
          <a:blip r:embed="rId2" cstate="print"/>
          <a:stretch>
            <a:fillRect/>
          </a:stretch>
        </p:blipFill>
        <p:spPr>
          <a:xfrm>
            <a:off x="2667006" y="4521204"/>
            <a:ext cx="3930327" cy="799745"/>
          </a:xfrm>
          <a:prstGeom prst="rect">
            <a:avLst/>
          </a:prstGeom>
          <a:effectLst>
            <a:reflection blurRad="6350" stA="52000" endA="300" endPos="35000" dir="5400000" sy="-100000" algn="bl" rotWithShape="0"/>
          </a:effectLst>
        </p:spPr>
      </p:pic>
      <p:sp>
        <p:nvSpPr>
          <p:cNvPr id="8" name="Rectangle 7"/>
          <p:cNvSpPr/>
          <p:nvPr userDrawn="1"/>
        </p:nvSpPr>
        <p:spPr>
          <a:xfrm>
            <a:off x="284480" y="6224756"/>
            <a:ext cx="2382526" cy="511329"/>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10" name="Text Placeholder 9"/>
          <p:cNvSpPr>
            <a:spLocks noGrp="1"/>
          </p:cNvSpPr>
          <p:nvPr>
            <p:ph type="body" sz="quarter" idx="12" hasCustomPrompt="1"/>
          </p:nvPr>
        </p:nvSpPr>
        <p:spPr>
          <a:xfrm>
            <a:off x="457200" y="2433320"/>
            <a:ext cx="8229600" cy="1345565"/>
          </a:xfrm>
        </p:spPr>
        <p:txBody>
          <a:bodyPr anchor="ctr">
            <a:normAutofit/>
          </a:bodyPr>
          <a:lstStyle>
            <a:lvl1pPr marL="0" indent="0" algn="ctr">
              <a:buNone/>
              <a:defRPr sz="4800" b="1">
                <a:solidFill>
                  <a:srgbClr val="6E2246"/>
                </a:solidFill>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Questions?</a:t>
            </a:r>
          </a:p>
        </p:txBody>
      </p:sp>
    </p:spTree>
    <p:extLst>
      <p:ext uri="{BB962C8B-B14F-4D97-AF65-F5344CB8AC3E}">
        <p14:creationId xmlns:p14="http://schemas.microsoft.com/office/powerpoint/2010/main" val="1886115606"/>
      </p:ext>
    </p:extLst>
  </p:cSld>
  <p:clrMapOvr>
    <a:masterClrMapping/>
  </p:clrMapOvr>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Title 2 w/ Ic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6BB2E67-CE13-49BA-B4D1-CA8D0A8DB601}"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41991717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userDrawn="1">
  <p:cSld name="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141315" name="Rectangle 3"/>
          <p:cNvSpPr>
            <a:spLocks noGrp="1" noChangeArrowheads="1"/>
          </p:cNvSpPr>
          <p:nvPr>
            <p:ph type="subTitle" idx="1"/>
          </p:nvPr>
        </p:nvSpPr>
        <p:spPr>
          <a:xfrm>
            <a:off x="533400" y="609600"/>
            <a:ext cx="8153400" cy="990600"/>
          </a:xfrm>
        </p:spPr>
        <p:txBody>
          <a:bodyPr/>
          <a:lstStyle>
            <a:lvl1pPr marL="0" indent="0" algn="ctr">
              <a:buFontTx/>
              <a:buNone/>
              <a:defRPr b="1">
                <a:solidFill>
                  <a:srgbClr val="053043"/>
                </a:solidFill>
                <a:latin typeface="Georgia"/>
                <a:cs typeface="Georgia"/>
              </a:defRPr>
            </a:lvl1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a:xfrm>
            <a:off x="6248400" y="6248400"/>
            <a:ext cx="2133600" cy="304800"/>
          </a:xfrm>
        </p:spPr>
        <p:txBody>
          <a:bodyPr/>
          <a:lstStyle>
            <a:lvl1pPr algn="r">
              <a:defRPr b="0">
                <a:solidFill>
                  <a:schemeClr val="bg1">
                    <a:lumMod val="75000"/>
                  </a:schemeClr>
                </a:solidFill>
              </a:defRPr>
            </a:lvl1pPr>
          </a:lstStyle>
          <a:p>
            <a:pPr>
              <a:defRPr/>
            </a:pPr>
            <a:fld id="{C4C6209C-89F8-44BD-860E-B02F7997C377}" type="datetime1">
              <a:rPr lang="en-US" smtClean="0">
                <a:solidFill>
                  <a:srgbClr val="F2F2F2">
                    <a:lumMod val="75000"/>
                  </a:srgbClr>
                </a:solidFill>
              </a:rPr>
              <a:pPr>
                <a:defRPr/>
              </a:pPr>
              <a:t>7/30/2017</a:t>
            </a:fld>
            <a:endParaRPr lang="en-US" dirty="0">
              <a:solidFill>
                <a:srgbClr val="F2F2F2">
                  <a:lumMod val="75000"/>
                </a:srgbClr>
              </a:solidFill>
            </a:endParaRPr>
          </a:p>
        </p:txBody>
      </p:sp>
      <p:sp>
        <p:nvSpPr>
          <p:cNvPr id="5" name="Rectangle 6"/>
          <p:cNvSpPr>
            <a:spLocks noGrp="1" noChangeArrowheads="1"/>
          </p:cNvSpPr>
          <p:nvPr>
            <p:ph type="sldNum" sz="quarter" idx="11"/>
          </p:nvPr>
        </p:nvSpPr>
        <p:spPr>
          <a:xfrm>
            <a:off x="8458200" y="6248400"/>
            <a:ext cx="533400" cy="304800"/>
          </a:xfrm>
        </p:spPr>
        <p:txBody>
          <a:bodyPr/>
          <a:lstStyle>
            <a:lvl1pPr>
              <a:defRPr b="0">
                <a:solidFill>
                  <a:schemeClr val="bg1">
                    <a:lumMod val="75000"/>
                  </a:schemeClr>
                </a:solidFill>
              </a:defRPr>
            </a:lvl1pPr>
          </a:lstStyle>
          <a:p>
            <a:pPr>
              <a:defRPr/>
            </a:pPr>
            <a:fld id="{6CAF9146-99DA-48D9-A911-F685F4471370}" type="slidenum">
              <a:rPr lang="en-US" smtClean="0">
                <a:solidFill>
                  <a:srgbClr val="F2F2F2">
                    <a:lumMod val="75000"/>
                  </a:srgbClr>
                </a:solidFill>
              </a:rPr>
              <a:pPr>
                <a:defRPr/>
              </a:pPr>
              <a:t>‹#›</a:t>
            </a:fld>
            <a:endParaRPr lang="en-US" dirty="0">
              <a:solidFill>
                <a:srgbClr val="F2F2F2">
                  <a:lumMod val="75000"/>
                </a:srgbClr>
              </a:solidFill>
            </a:endParaRPr>
          </a:p>
        </p:txBody>
      </p:sp>
      <p:sp>
        <p:nvSpPr>
          <p:cNvPr id="19" name="Text Placeholder 18"/>
          <p:cNvSpPr>
            <a:spLocks noGrp="1"/>
          </p:cNvSpPr>
          <p:nvPr>
            <p:ph type="body" sz="quarter" idx="12"/>
          </p:nvPr>
        </p:nvSpPr>
        <p:spPr>
          <a:xfrm>
            <a:off x="533400" y="1752600"/>
            <a:ext cx="8153400" cy="4038600"/>
          </a:xfrm>
        </p:spPr>
        <p:txBody>
          <a:bodyPr/>
          <a:lstStyle>
            <a:lvl1pPr algn="l">
              <a:lnSpc>
                <a:spcPts val="2000"/>
              </a:lnSpc>
              <a:buFontTx/>
              <a:buNone/>
              <a:defRPr sz="2000">
                <a:solidFill>
                  <a:schemeClr val="tx1">
                    <a:lumMod val="65000"/>
                    <a:lumOff val="35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390690910"/>
      </p:ext>
    </p:extLst>
  </p:cSld>
  <p:clrMapOvr>
    <a:masterClrMapping/>
  </p:clrMapOvr>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1_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rtlCol="0">
            <a:normAutofit/>
          </a:bodyPr>
          <a:lstStyle>
            <a:lvl1pPr marL="0" indent="0">
              <a:buNone/>
              <a:defRPr/>
            </a:lvl1pPr>
          </a:lstStyle>
          <a:p>
            <a:pPr lvl="0"/>
            <a:r>
              <a:rPr lang="en-US" noProof="0" dirty="0" smtClean="0"/>
              <a:t>Click icon to add chart</a:t>
            </a:r>
            <a:endParaRPr lang="en-US" noProof="0" dirty="0"/>
          </a:p>
        </p:txBody>
      </p:sp>
      <p:sp>
        <p:nvSpPr>
          <p:cNvPr id="4" name="Date Placeholder 3"/>
          <p:cNvSpPr>
            <a:spLocks noGrp="1"/>
          </p:cNvSpPr>
          <p:nvPr>
            <p:ph type="dt" sz="half" idx="13"/>
          </p:nvPr>
        </p:nvSpPr>
        <p:spPr/>
        <p:txBody>
          <a:bodyPr/>
          <a:lstStyle>
            <a:lvl1pPr>
              <a:defRPr/>
            </a:lvl1pPr>
          </a:lstStyle>
          <a:p>
            <a:pPr>
              <a:defRPr/>
            </a:pPr>
            <a:fld id="{45336570-DAFD-4458-9963-78D1128A9D05}" type="datetime1">
              <a:rPr lang="en-US">
                <a:solidFill>
                  <a:srgbClr val="F2F2F2">
                    <a:lumMod val="75000"/>
                  </a:srgbClr>
                </a:solidFill>
              </a:rPr>
              <a:pPr>
                <a:defRPr/>
              </a:pPr>
              <a:t>7/30/2017</a:t>
            </a:fld>
            <a:endParaRPr lang="en-US" dirty="0">
              <a:solidFill>
                <a:srgbClr val="F2F2F2">
                  <a:lumMod val="75000"/>
                </a:srgbClr>
              </a:solidFill>
            </a:endParaRPr>
          </a:p>
        </p:txBody>
      </p:sp>
      <p:sp>
        <p:nvSpPr>
          <p:cNvPr id="5" name="Slide Number Placeholder 5"/>
          <p:cNvSpPr>
            <a:spLocks noGrp="1"/>
          </p:cNvSpPr>
          <p:nvPr>
            <p:ph type="sldNum" sz="quarter" idx="14"/>
          </p:nvPr>
        </p:nvSpPr>
        <p:spPr/>
        <p:txBody>
          <a:bodyPr/>
          <a:lstStyle>
            <a:lvl1pPr>
              <a:defRPr/>
            </a:lvl1pPr>
          </a:lstStyle>
          <a:p>
            <a:pPr>
              <a:defRPr/>
            </a:pPr>
            <a:fld id="{74FC2B93-D1FF-4C4B-9B64-FDA1D6DB9E30}" type="slidenum">
              <a:rPr lang="en-US">
                <a:solidFill>
                  <a:srgbClr val="F2F2F2">
                    <a:lumMod val="75000"/>
                  </a:srgbClr>
                </a:solidFill>
              </a:rPr>
              <a:pPr>
                <a:defRPr/>
              </a:pPr>
              <a:t>‹#›</a:t>
            </a:fld>
            <a:endParaRPr lang="en-US" dirty="0">
              <a:solidFill>
                <a:srgbClr val="F2F2F2">
                  <a:lumMod val="75000"/>
                </a:srgbClr>
              </a:solidFill>
            </a:endParaRPr>
          </a:p>
        </p:txBody>
      </p:sp>
    </p:spTree>
    <p:extLst>
      <p:ext uri="{BB962C8B-B14F-4D97-AF65-F5344CB8AC3E}">
        <p14:creationId xmlns:p14="http://schemas.microsoft.com/office/powerpoint/2010/main" val="19292829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632575" y="6224588"/>
            <a:ext cx="1493838" cy="201612"/>
          </a:xfrm>
        </p:spPr>
        <p:txBody>
          <a:bodyPr/>
          <a:lstStyle>
            <a:lvl1pPr algn="r">
              <a:defRPr sz="700">
                <a:solidFill>
                  <a:schemeClr val="bg1">
                    <a:lumMod val="75000"/>
                  </a:schemeClr>
                </a:solidFill>
                <a:latin typeface="Arial"/>
                <a:cs typeface="Arial"/>
              </a:defRPr>
            </a:lvl1pPr>
          </a:lstStyle>
          <a:p>
            <a:pPr>
              <a:defRPr/>
            </a:pPr>
            <a:fld id="{A6A8F36A-7D0B-44DF-9DF7-E7FB73DC53FF}" type="datetime1">
              <a:rPr lang="en-US">
                <a:solidFill>
                  <a:srgbClr val="F2F2F2">
                    <a:lumMod val="75000"/>
                  </a:srgbClr>
                </a:solidFill>
              </a:rPr>
              <a:pPr>
                <a:defRPr/>
              </a:pPr>
              <a:t>7/30/2017</a:t>
            </a:fld>
            <a:endParaRPr lang="en-US" dirty="0">
              <a:solidFill>
                <a:srgbClr val="F2F2F2">
                  <a:lumMod val="75000"/>
                </a:srgbClr>
              </a:solidFill>
            </a:endParaRPr>
          </a:p>
        </p:txBody>
      </p:sp>
      <p:sp>
        <p:nvSpPr>
          <p:cNvPr id="3" name="Slide Number Placeholder 5"/>
          <p:cNvSpPr>
            <a:spLocks noGrp="1"/>
          </p:cNvSpPr>
          <p:nvPr>
            <p:ph type="sldNum" sz="quarter" idx="11"/>
          </p:nvPr>
        </p:nvSpPr>
        <p:spPr>
          <a:xfrm>
            <a:off x="8291513" y="6224588"/>
            <a:ext cx="730250" cy="201612"/>
          </a:xfrm>
        </p:spPr>
        <p:txBody>
          <a:bodyPr/>
          <a:lstStyle>
            <a:lvl1pPr algn="r">
              <a:defRPr sz="700">
                <a:solidFill>
                  <a:schemeClr val="bg1">
                    <a:lumMod val="75000"/>
                  </a:schemeClr>
                </a:solidFill>
                <a:latin typeface="Arial"/>
                <a:cs typeface="Arial"/>
              </a:defRPr>
            </a:lvl1pPr>
          </a:lstStyle>
          <a:p>
            <a:pPr>
              <a:defRPr/>
            </a:pPr>
            <a:fld id="{54E753E3-3E6F-432B-8617-8F26804543A0}" type="slidenum">
              <a:rPr lang="en-US">
                <a:solidFill>
                  <a:srgbClr val="F2F2F2">
                    <a:lumMod val="75000"/>
                  </a:srgbClr>
                </a:solidFill>
              </a:rPr>
              <a:pPr>
                <a:defRPr/>
              </a:pPr>
              <a:t>‹#›</a:t>
            </a:fld>
            <a:endParaRPr lang="en-US" dirty="0">
              <a:solidFill>
                <a:srgbClr val="F2F2F2">
                  <a:lumMod val="75000"/>
                </a:srgbClr>
              </a:solidFill>
            </a:endParaRPr>
          </a:p>
        </p:txBody>
      </p:sp>
    </p:spTree>
    <p:extLst>
      <p:ext uri="{BB962C8B-B14F-4D97-AF65-F5344CB8AC3E}">
        <p14:creationId xmlns:p14="http://schemas.microsoft.com/office/powerpoint/2010/main" val="334935028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1_End">
    <p:spTree>
      <p:nvGrpSpPr>
        <p:cNvPr id="1" name=""/>
        <p:cNvGrpSpPr/>
        <p:nvPr/>
      </p:nvGrpSpPr>
      <p:grpSpPr>
        <a:xfrm>
          <a:off x="0" y="0"/>
          <a:ext cx="0" cy="0"/>
          <a:chOff x="0" y="0"/>
          <a:chExt cx="0" cy="0"/>
        </a:xfrm>
      </p:grpSpPr>
      <p:pic>
        <p:nvPicPr>
          <p:cNvPr id="4" name="Picture 3" descr="NSC_NewStyle-teal.png"/>
          <p:cNvPicPr>
            <a:picLocks noChangeAspect="1"/>
          </p:cNvPicPr>
          <p:nvPr userDrawn="1"/>
        </p:nvPicPr>
        <p:blipFill>
          <a:blip r:embed="rId2" cstate="print"/>
          <a:stretch>
            <a:fillRect/>
          </a:stretch>
        </p:blipFill>
        <p:spPr>
          <a:xfrm>
            <a:off x="2667000" y="4521200"/>
            <a:ext cx="3930327" cy="799745"/>
          </a:xfrm>
          <a:prstGeom prst="rect">
            <a:avLst/>
          </a:prstGeom>
          <a:effectLst>
            <a:reflection blurRad="6350" stA="52000" endA="300" endPos="35000" dir="5400000" sy="-100000" algn="bl" rotWithShape="0"/>
          </a:effectLst>
        </p:spPr>
      </p:pic>
      <p:sp>
        <p:nvSpPr>
          <p:cNvPr id="5" name="Rectangle 4"/>
          <p:cNvSpPr/>
          <p:nvPr userDrawn="1"/>
        </p:nvSpPr>
        <p:spPr>
          <a:xfrm>
            <a:off x="284163" y="6224588"/>
            <a:ext cx="1782762" cy="511175"/>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2F2F2"/>
              </a:solidFill>
            </a:endParaRPr>
          </a:p>
        </p:txBody>
      </p:sp>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2"/>
          </p:nvPr>
        </p:nvSpPr>
        <p:spPr>
          <a:xfrm>
            <a:off x="457200" y="2433320"/>
            <a:ext cx="8229600" cy="1345565"/>
          </a:xfrm>
        </p:spPr>
        <p:txBody>
          <a:bodyPr anchor="ctr">
            <a:normAutofit/>
          </a:bodyPr>
          <a:lstStyle>
            <a:lvl1pPr marL="0" indent="0" algn="ctr">
              <a:buNone/>
              <a:defRPr sz="4800" b="1">
                <a:solidFill>
                  <a:srgbClr val="6E2246"/>
                </a:solidFill>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smtClean="0"/>
              <a:t>Click to edit Master text styles</a:t>
            </a:r>
          </a:p>
        </p:txBody>
      </p:sp>
      <p:sp>
        <p:nvSpPr>
          <p:cNvPr id="6" name="Date Placeholder 2"/>
          <p:cNvSpPr>
            <a:spLocks noGrp="1"/>
          </p:cNvSpPr>
          <p:nvPr>
            <p:ph type="dt" sz="half" idx="13"/>
          </p:nvPr>
        </p:nvSpPr>
        <p:spPr/>
        <p:txBody>
          <a:bodyPr/>
          <a:lstStyle>
            <a:lvl1pPr>
              <a:defRPr/>
            </a:lvl1pPr>
          </a:lstStyle>
          <a:p>
            <a:pPr>
              <a:defRPr/>
            </a:pPr>
            <a:fld id="{10012BBD-B926-4216-B238-1DEC7265EE12}" type="datetime1">
              <a:rPr lang="en-US">
                <a:solidFill>
                  <a:srgbClr val="F2F2F2">
                    <a:lumMod val="75000"/>
                  </a:srgbClr>
                </a:solidFill>
              </a:rPr>
              <a:pPr>
                <a:defRPr/>
              </a:pPr>
              <a:t>7/30/2017</a:t>
            </a:fld>
            <a:endParaRPr lang="en-US" dirty="0">
              <a:solidFill>
                <a:srgbClr val="F2F2F2">
                  <a:lumMod val="75000"/>
                </a:srgbClr>
              </a:solidFill>
            </a:endParaRPr>
          </a:p>
        </p:txBody>
      </p:sp>
      <p:sp>
        <p:nvSpPr>
          <p:cNvPr id="7" name="Slide Number Placeholder 3"/>
          <p:cNvSpPr>
            <a:spLocks noGrp="1"/>
          </p:cNvSpPr>
          <p:nvPr>
            <p:ph type="sldNum" sz="quarter" idx="14"/>
          </p:nvPr>
        </p:nvSpPr>
        <p:spPr/>
        <p:txBody>
          <a:bodyPr/>
          <a:lstStyle>
            <a:lvl1pPr>
              <a:defRPr/>
            </a:lvl1pPr>
          </a:lstStyle>
          <a:p>
            <a:pPr>
              <a:defRPr/>
            </a:pPr>
            <a:fld id="{026CA82D-58A3-46B5-9BF3-017EA0AFCCA3}" type="slidenum">
              <a:rPr lang="en-US">
                <a:solidFill>
                  <a:srgbClr val="F2F2F2">
                    <a:lumMod val="75000"/>
                  </a:srgbClr>
                </a:solidFill>
              </a:rPr>
              <a:pPr>
                <a:defRPr/>
              </a:pPr>
              <a:t>‹#›</a:t>
            </a:fld>
            <a:endParaRPr lang="en-US" dirty="0">
              <a:solidFill>
                <a:srgbClr val="F2F2F2">
                  <a:lumMod val="75000"/>
                </a:srgbClr>
              </a:solidFill>
            </a:endParaRPr>
          </a:p>
        </p:txBody>
      </p:sp>
    </p:spTree>
    <p:extLst>
      <p:ext uri="{BB962C8B-B14F-4D97-AF65-F5344CB8AC3E}">
        <p14:creationId xmlns:p14="http://schemas.microsoft.com/office/powerpoint/2010/main" val="341268593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r>
              <a:rPr lang="en-US" altLang="ko-KR" dirty="0" smtClean="0"/>
              <a:t>Agenda</a:t>
            </a:r>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BD31C0E1-60EB-4E60-AA9F-6388BC4F94C6}"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967288422"/>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422640702"/>
      </p:ext>
    </p:extLst>
  </p:cSld>
  <p:clrMapOvr>
    <a:masterClrMapping/>
  </p:clrMapOvr>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742950" marR="0" lvl="1" indent="-28575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20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1143000" marR="0" lvl="2"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8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1600200" marR="0" lvl="3"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6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2057400" marR="0" lvl="4"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4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F202784B-0A9A-4A0C-AC6C-91523E23CF49}"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607709954"/>
      </p:ext>
    </p:extLst>
  </p:cSld>
  <p:clrMapOvr>
    <a:masterClrMapping/>
  </p:clrMapOvr>
  <p:timing>
    <p:tnLst>
      <p:par>
        <p:cTn id="1" dur="indefinite" restart="never" nodeType="tmRoot"/>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Section 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61360" y="1835823"/>
            <a:ext cx="5549518" cy="1711991"/>
          </a:xfrm>
        </p:spPr>
        <p:txBody>
          <a:bodyPr>
            <a:normAutofit/>
          </a:bodyPr>
          <a:lstStyle>
            <a:lvl1pPr>
              <a:lnSpc>
                <a:spcPts val="3400"/>
              </a:lnSpc>
              <a:defRPr sz="3600" b="1" baseline="0">
                <a:solidFill>
                  <a:schemeClr val="tx1"/>
                </a:solidFill>
              </a:defRPr>
            </a:lvl1pPr>
          </a:lstStyle>
          <a:p>
            <a:r>
              <a:rPr lang="en-US" dirty="0" smtClean="0"/>
              <a:t>Click to edit</a:t>
            </a:r>
            <a:br>
              <a:rPr lang="en-US" dirty="0" smtClean="0"/>
            </a:br>
            <a:r>
              <a:rPr lang="en-US" dirty="0" smtClean="0"/>
              <a:t>Section Title Slide</a:t>
            </a:r>
            <a:endParaRPr lang="en-US" dirty="0"/>
          </a:p>
        </p:txBody>
      </p:sp>
      <p:sp>
        <p:nvSpPr>
          <p:cNvPr id="3" name="Subtitle 2"/>
          <p:cNvSpPr>
            <a:spLocks noGrp="1"/>
          </p:cNvSpPr>
          <p:nvPr>
            <p:ph type="subTitle" idx="1" hasCustomPrompt="1"/>
          </p:nvPr>
        </p:nvSpPr>
        <p:spPr>
          <a:xfrm>
            <a:off x="3261360" y="4028440"/>
            <a:ext cx="5549518" cy="1196416"/>
          </a:xfrm>
          <a:prstGeom prst="rect">
            <a:avLst/>
          </a:prstGeom>
        </p:spPr>
        <p:txBody>
          <a:bodyPr/>
          <a:lstStyle>
            <a:lvl1pPr marL="0" indent="0" algn="ctr">
              <a:lnSpc>
                <a:spcPts val="2800"/>
              </a:lnSpc>
              <a:buNone/>
              <a:defRPr sz="200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Section subtitle style</a:t>
            </a:r>
            <a:endParaRPr lang="en-US" dirty="0"/>
          </a:p>
        </p:txBody>
      </p:sp>
      <p:pic>
        <p:nvPicPr>
          <p:cNvPr id="6" name="Picture 5" descr="icons_only.png"/>
          <p:cNvPicPr>
            <a:picLocks noChangeAspect="1"/>
          </p:cNvPicPr>
          <p:nvPr userDrawn="1"/>
        </p:nvPicPr>
        <p:blipFill>
          <a:blip r:embed="rId3"/>
          <a:stretch>
            <a:fillRect/>
          </a:stretch>
        </p:blipFill>
        <p:spPr>
          <a:xfrm>
            <a:off x="157003" y="704427"/>
            <a:ext cx="4145280" cy="6153573"/>
          </a:xfrm>
          <a:prstGeom prst="rect">
            <a:avLst/>
          </a:prstGeom>
        </p:spPr>
      </p:pic>
      <p:sp>
        <p:nvSpPr>
          <p:cNvPr id="9"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FC8C87E3-BA4B-4F4D-9B24-1DD92AD1CD37}" type="datetime1">
              <a:rPr lang="en-US" smtClean="0">
                <a:solidFill>
                  <a:srgbClr val="F2F2F2">
                    <a:lumMod val="75000"/>
                  </a:srgbClr>
                </a:solidFill>
              </a:rPr>
              <a:pPr/>
              <a:t>7/30/2017</a:t>
            </a:fld>
            <a:endParaRPr lang="en-US" dirty="0">
              <a:solidFill>
                <a:srgbClr val="F2F2F2">
                  <a:lumMod val="75000"/>
                </a:srgbClr>
              </a:solidFill>
            </a:endParaRPr>
          </a:p>
        </p:txBody>
      </p:sp>
      <p:sp>
        <p:nvSpPr>
          <p:cNvPr id="10"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896119385"/>
      </p:ext>
    </p:extLst>
  </p:cSld>
  <p:clrMapOvr>
    <a:masterClrMapping/>
  </p:clrMapOvr>
  <p:timing>
    <p:tnLst>
      <p:par>
        <p:cTn id="1" dur="indefinite" restart="never" nodeType="tmRoot"/>
      </p:par>
    </p:tn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7627A5-2563-4F76-B7BB-7EBCB04A1EE5}"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72352175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dirty="0" smtClean="0"/>
              <a:t>Click to edit Master title style</a:t>
            </a:r>
            <a:endParaRPr lang="en-US" dirty="0"/>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3A1B789D-7C75-4405-B7AA-105821B8A338}"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471797026"/>
      </p:ext>
    </p:extLst>
  </p:cSld>
  <p:clrMapOvr>
    <a:masterClrMapping/>
  </p:clrMapOvr>
  <p:timing>
    <p:tnLst>
      <p:par>
        <p:cTn id="1" dur="indefinite" restart="never" nodeType="tmRoot"/>
      </p:par>
    </p:tnLst>
  </p:timing>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endParaRPr lang="en-US" dirty="0"/>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B5D2A27F-2605-4A84-B624-C6EC47777B39}"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4254124177"/>
      </p:ext>
    </p:extLst>
  </p:cSld>
  <p:clrMapOvr>
    <a:masterClrMapping/>
  </p:clrMapOvr>
  <p:timing>
    <p:tnLst>
      <p:par>
        <p:cTn id="1" dur="indefinite" restart="never" nodeType="tmRoot"/>
      </p:par>
    </p:tn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38350937-1FEB-4B3D-AAAC-167A07D5B3FA}" type="datetime1">
              <a:rPr lang="en-US" smtClean="0">
                <a:solidFill>
                  <a:srgbClr val="F2F2F2">
                    <a:lumMod val="75000"/>
                  </a:srgbClr>
                </a:solidFill>
              </a:rPr>
              <a:pPr/>
              <a:t>7/30/2017</a:t>
            </a:fld>
            <a:endParaRPr lang="en-US" dirty="0">
              <a:solidFill>
                <a:srgbClr val="F2F2F2">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230593086"/>
      </p:ext>
    </p:extLst>
  </p:cSld>
  <p:clrMapOvr>
    <a:masterClrMapping/>
  </p:clrMapOvr>
  <p:timing>
    <p:tnLst>
      <p:par>
        <p:cTn id="1" dur="indefinite" restart="never" nodeType="tmRoot"/>
      </p:par>
    </p:tn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742950" marR="0" lvl="1" indent="-28575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20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1143000" marR="0" lvl="2"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8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1600200" marR="0" lvl="3"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6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2057400" marR="0" lvl="4"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4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742950" marR="0" lvl="1" indent="-28575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20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1143000" marR="0" lvl="2"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8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1600200" marR="0" lvl="3"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6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2057400" marR="0" lvl="4"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4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1"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59BD2BBE-F7B0-40F1-A04D-D7F1349FF210}" type="datetime1">
              <a:rPr lang="en-US" smtClean="0">
                <a:solidFill>
                  <a:srgbClr val="F2F2F2">
                    <a:lumMod val="75000"/>
                  </a:srgbClr>
                </a:solidFill>
              </a:rPr>
              <a:pPr/>
              <a:t>7/30/2017</a:t>
            </a:fld>
            <a:endParaRPr lang="en-US" dirty="0">
              <a:solidFill>
                <a:srgbClr val="F2F2F2">
                  <a:lumMod val="75000"/>
                </a:srgbClr>
              </a:solidFill>
            </a:endParaRPr>
          </a:p>
        </p:txBody>
      </p:sp>
      <p:sp>
        <p:nvSpPr>
          <p:cNvPr id="12"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522341668"/>
      </p:ext>
    </p:extLst>
  </p:cSld>
  <p:clrMapOvr>
    <a:masterClrMapping/>
  </p:clrMapOvr>
  <p:timing>
    <p:tnLst>
      <p:par>
        <p:cT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742950" marR="0" lvl="1" indent="-28575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20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1143000" marR="0" lvl="2"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8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1600200" marR="0" lvl="3"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6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2057400" marR="0" lvl="4"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4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742950" marR="0" lvl="1" indent="-28575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20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1143000" marR="0" lvl="2"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8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1600200" marR="0" lvl="3"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6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2057400" marR="0" lvl="4"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4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0"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36015963-1B6E-4280-B6EB-AD724B633D41}" type="datetime1">
              <a:rPr lang="en-US" smtClean="0">
                <a:solidFill>
                  <a:srgbClr val="F2F2F2">
                    <a:lumMod val="75000"/>
                  </a:srgbClr>
                </a:solidFill>
              </a:rPr>
              <a:pPr/>
              <a:t>7/30/2017</a:t>
            </a:fld>
            <a:endParaRPr lang="en-US" dirty="0">
              <a:solidFill>
                <a:srgbClr val="F2F2F2">
                  <a:lumMod val="75000"/>
                </a:srgbClr>
              </a:solidFill>
            </a:endParaRPr>
          </a:p>
        </p:txBody>
      </p:sp>
      <p:sp>
        <p:nvSpPr>
          <p:cNvPr id="11" name="Slide Number Placeholder 5"/>
          <p:cNvSpPr>
            <a:spLocks noGrp="1"/>
          </p:cNvSpPr>
          <p:nvPr>
            <p:ph type="sldNum" sz="quarter" idx="11"/>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65268769"/>
      </p:ext>
    </p:extLst>
  </p:cSld>
  <p:clrMapOvr>
    <a:masterClrMapping/>
  </p:clrMapOvr>
  <p:timing>
    <p:tnLst>
      <p:par>
        <p:cT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4617720"/>
            <a:ext cx="7670800" cy="670560"/>
          </a:xfrm>
        </p:spPr>
        <p:txBody>
          <a:bodyPr anchor="ctr"/>
          <a:lstStyle>
            <a:lvl1pPr algn="ctr">
              <a:lnSpc>
                <a:spcPts val="2200"/>
              </a:lnSpc>
              <a:defRPr sz="2000" b="1">
                <a:solidFill>
                  <a:schemeClr val="tx1"/>
                </a:solidFill>
                <a:latin typeface="Arial"/>
                <a:cs typeface="Arial"/>
              </a:defRPr>
            </a:lvl1pPr>
          </a:lstStyle>
          <a:p>
            <a:r>
              <a:rPr lang="en-US" dirty="0" smtClean="0"/>
              <a:t>Click to edit Master title style</a:t>
            </a:r>
            <a:endParaRPr lang="en-US" dirty="0"/>
          </a:p>
        </p:txBody>
      </p:sp>
      <p:sp>
        <p:nvSpPr>
          <p:cNvPr id="3" name="Picture Placeholder 2"/>
          <p:cNvSpPr>
            <a:spLocks noGrp="1"/>
          </p:cNvSpPr>
          <p:nvPr>
            <p:ph type="pic" idx="1" hasCustomPrompt="1"/>
          </p:nvPr>
        </p:nvSpPr>
        <p:spPr>
          <a:xfrm>
            <a:off x="731520" y="479424"/>
            <a:ext cx="7670800" cy="4012389"/>
          </a:xfrm>
        </p:spPr>
        <p:txBody>
          <a:bodyPr>
            <a:normAutofit/>
          </a:bodyPr>
          <a:lstStyle>
            <a:lvl1pPr marL="0" indent="0">
              <a:buNone/>
              <a:defRPr sz="18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to insert picture</a:t>
            </a:r>
            <a:endParaRPr lang="en-US" dirty="0"/>
          </a:p>
        </p:txBody>
      </p:sp>
      <p:sp>
        <p:nvSpPr>
          <p:cNvPr id="4" name="Text Placeholder 3"/>
          <p:cNvSpPr>
            <a:spLocks noGrp="1"/>
          </p:cNvSpPr>
          <p:nvPr>
            <p:ph type="body" sz="half" idx="2"/>
          </p:nvPr>
        </p:nvSpPr>
        <p:spPr>
          <a:xfrm>
            <a:off x="731520" y="5349243"/>
            <a:ext cx="7670800" cy="598036"/>
          </a:xfrm>
        </p:spPr>
        <p:txBody>
          <a:bodyPr/>
          <a:lstStyle>
            <a:lvl1pPr marL="0" indent="0" algn="ctr">
              <a:lnSpc>
                <a:spcPts val="1600"/>
              </a:lnSpc>
              <a:buNone/>
              <a:defRPr sz="1400">
                <a:solidFill>
                  <a:schemeClr val="accent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820C8D3C-CFE6-485F-920D-B45A8F043315}" type="datetime1">
              <a:rPr lang="en-US" smtClean="0">
                <a:solidFill>
                  <a:srgbClr val="F2F2F2">
                    <a:lumMod val="75000"/>
                  </a:srgbClr>
                </a:solidFill>
              </a:rPr>
              <a:pPr/>
              <a:t>7/30/2017</a:t>
            </a:fld>
            <a:endParaRPr lang="en-US" dirty="0">
              <a:solidFill>
                <a:srgbClr val="F2F2F2">
                  <a:lumMod val="75000"/>
                </a:srgbClr>
              </a:solidFill>
            </a:endParaRPr>
          </a:p>
        </p:txBody>
      </p:sp>
      <p:sp>
        <p:nvSpPr>
          <p:cNvPr id="9"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837022680"/>
      </p:ext>
    </p:extLst>
  </p:cSld>
  <p:clrMapOvr>
    <a:masterClrMapping/>
  </p:clrMapOvr>
  <p:timing>
    <p:tnLst>
      <p:par>
        <p:cT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CF06D41D-20E3-429F-A684-469AE43AEE4D}"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5" name="Picture 4" descr="NSC_NewStyle-teal.png"/>
          <p:cNvPicPr>
            <a:picLocks noChangeAspect="1"/>
          </p:cNvPicPr>
          <p:nvPr userDrawn="1"/>
        </p:nvPicPr>
        <p:blipFill>
          <a:blip r:embed="rId2" cstate="print"/>
          <a:stretch>
            <a:fillRect/>
          </a:stretch>
        </p:blipFill>
        <p:spPr>
          <a:xfrm>
            <a:off x="2667006" y="4521204"/>
            <a:ext cx="3930327" cy="799745"/>
          </a:xfrm>
          <a:prstGeom prst="rect">
            <a:avLst/>
          </a:prstGeom>
          <a:effectLst>
            <a:reflection blurRad="6350" stA="52000" endA="300" endPos="35000" dir="5400000" sy="-100000" algn="bl" rotWithShape="0"/>
          </a:effectLst>
        </p:spPr>
      </p:pic>
      <p:sp>
        <p:nvSpPr>
          <p:cNvPr id="8" name="Rectangle 7"/>
          <p:cNvSpPr/>
          <p:nvPr userDrawn="1"/>
        </p:nvSpPr>
        <p:spPr>
          <a:xfrm>
            <a:off x="284480" y="6224756"/>
            <a:ext cx="2382526" cy="511329"/>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10" name="Text Placeholder 9"/>
          <p:cNvSpPr>
            <a:spLocks noGrp="1"/>
          </p:cNvSpPr>
          <p:nvPr>
            <p:ph type="body" sz="quarter" idx="12" hasCustomPrompt="1"/>
          </p:nvPr>
        </p:nvSpPr>
        <p:spPr>
          <a:xfrm>
            <a:off x="457200" y="2433320"/>
            <a:ext cx="8229600" cy="1345565"/>
          </a:xfrm>
        </p:spPr>
        <p:txBody>
          <a:bodyPr anchor="ctr">
            <a:normAutofit/>
          </a:bodyPr>
          <a:lstStyle>
            <a:lvl1pPr marL="0" indent="0" algn="ctr">
              <a:buNone/>
              <a:defRPr sz="4800" b="1">
                <a:solidFill>
                  <a:srgbClr val="6E2246"/>
                </a:solidFill>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Questions?</a:t>
            </a:r>
          </a:p>
        </p:txBody>
      </p:sp>
    </p:spTree>
    <p:extLst>
      <p:ext uri="{BB962C8B-B14F-4D97-AF65-F5344CB8AC3E}">
        <p14:creationId xmlns:p14="http://schemas.microsoft.com/office/powerpoint/2010/main" val="3243032516"/>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94810124"/>
      </p:ext>
    </p:extLst>
  </p:cSld>
  <p:clrMapOvr>
    <a:masterClrMapping/>
  </p:clrMapOvr>
  <p:timing>
    <p:tnLst>
      <p:par>
        <p:cT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Title 2 w/ Ic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6BB2E67-CE13-49BA-B4D1-CA8D0A8DB601}"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47744353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userDrawn="1">
  <p:cSld name="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141315" name="Rectangle 3"/>
          <p:cNvSpPr>
            <a:spLocks noGrp="1" noChangeArrowheads="1"/>
          </p:cNvSpPr>
          <p:nvPr>
            <p:ph type="subTitle" idx="1"/>
          </p:nvPr>
        </p:nvSpPr>
        <p:spPr>
          <a:xfrm>
            <a:off x="533400" y="609600"/>
            <a:ext cx="8153400" cy="990600"/>
          </a:xfrm>
        </p:spPr>
        <p:txBody>
          <a:bodyPr/>
          <a:lstStyle>
            <a:lvl1pPr marL="0" indent="0" algn="ctr">
              <a:buFontTx/>
              <a:buNone/>
              <a:defRPr b="1">
                <a:solidFill>
                  <a:srgbClr val="053043"/>
                </a:solidFill>
                <a:latin typeface="Georgia"/>
                <a:cs typeface="Georgia"/>
              </a:defRPr>
            </a:lvl1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a:xfrm>
            <a:off x="6248400" y="6248400"/>
            <a:ext cx="2133600" cy="304800"/>
          </a:xfrm>
        </p:spPr>
        <p:txBody>
          <a:bodyPr/>
          <a:lstStyle>
            <a:lvl1pPr algn="r">
              <a:defRPr b="0">
                <a:solidFill>
                  <a:schemeClr val="bg1">
                    <a:lumMod val="75000"/>
                  </a:schemeClr>
                </a:solidFill>
              </a:defRPr>
            </a:lvl1pPr>
          </a:lstStyle>
          <a:p>
            <a:pPr>
              <a:defRPr/>
            </a:pPr>
            <a:fld id="{C4C6209C-89F8-44BD-860E-B02F7997C377}" type="datetime1">
              <a:rPr lang="en-US" smtClean="0">
                <a:solidFill>
                  <a:srgbClr val="F2F2F2">
                    <a:lumMod val="75000"/>
                  </a:srgbClr>
                </a:solidFill>
              </a:rPr>
              <a:pPr>
                <a:defRPr/>
              </a:pPr>
              <a:t>7/30/2017</a:t>
            </a:fld>
            <a:endParaRPr lang="en-US" dirty="0">
              <a:solidFill>
                <a:srgbClr val="F2F2F2">
                  <a:lumMod val="75000"/>
                </a:srgbClr>
              </a:solidFill>
            </a:endParaRPr>
          </a:p>
        </p:txBody>
      </p:sp>
      <p:sp>
        <p:nvSpPr>
          <p:cNvPr id="5" name="Rectangle 6"/>
          <p:cNvSpPr>
            <a:spLocks noGrp="1" noChangeArrowheads="1"/>
          </p:cNvSpPr>
          <p:nvPr>
            <p:ph type="sldNum" sz="quarter" idx="11"/>
          </p:nvPr>
        </p:nvSpPr>
        <p:spPr>
          <a:xfrm>
            <a:off x="8458200" y="6248400"/>
            <a:ext cx="533400" cy="304800"/>
          </a:xfrm>
        </p:spPr>
        <p:txBody>
          <a:bodyPr/>
          <a:lstStyle>
            <a:lvl1pPr>
              <a:defRPr b="0">
                <a:solidFill>
                  <a:schemeClr val="bg1">
                    <a:lumMod val="75000"/>
                  </a:schemeClr>
                </a:solidFill>
              </a:defRPr>
            </a:lvl1pPr>
          </a:lstStyle>
          <a:p>
            <a:pPr>
              <a:defRPr/>
            </a:pPr>
            <a:fld id="{6CAF9146-99DA-48D9-A911-F685F4471370}" type="slidenum">
              <a:rPr lang="en-US" smtClean="0">
                <a:solidFill>
                  <a:srgbClr val="F2F2F2">
                    <a:lumMod val="75000"/>
                  </a:srgbClr>
                </a:solidFill>
              </a:rPr>
              <a:pPr>
                <a:defRPr/>
              </a:pPr>
              <a:t>‹#›</a:t>
            </a:fld>
            <a:endParaRPr lang="en-US" dirty="0">
              <a:solidFill>
                <a:srgbClr val="F2F2F2">
                  <a:lumMod val="75000"/>
                </a:srgbClr>
              </a:solidFill>
            </a:endParaRPr>
          </a:p>
        </p:txBody>
      </p:sp>
      <p:sp>
        <p:nvSpPr>
          <p:cNvPr id="19" name="Text Placeholder 18"/>
          <p:cNvSpPr>
            <a:spLocks noGrp="1"/>
          </p:cNvSpPr>
          <p:nvPr>
            <p:ph type="body" sz="quarter" idx="12"/>
          </p:nvPr>
        </p:nvSpPr>
        <p:spPr>
          <a:xfrm>
            <a:off x="533400" y="1752600"/>
            <a:ext cx="8153400" cy="4038600"/>
          </a:xfrm>
        </p:spPr>
        <p:txBody>
          <a:bodyPr/>
          <a:lstStyle>
            <a:lvl1pPr algn="l">
              <a:lnSpc>
                <a:spcPts val="2000"/>
              </a:lnSpc>
              <a:buFontTx/>
              <a:buNone/>
              <a:defRPr sz="2000">
                <a:solidFill>
                  <a:schemeClr val="tx1">
                    <a:lumMod val="65000"/>
                    <a:lumOff val="35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4067364444"/>
      </p:ext>
    </p:extLst>
  </p:cSld>
  <p:clrMapOvr>
    <a:masterClrMapping/>
  </p:clrMapOvr>
  <p:timing>
    <p:tnLst>
      <p:par>
        <p:cTn id="1" dur="indefinite" restart="never" nodeType="tmRoot"/>
      </p:par>
    </p:tnLst>
  </p:timing>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1_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rtlCol="0">
            <a:normAutofit/>
          </a:bodyPr>
          <a:lstStyle>
            <a:lvl1pPr marL="0" indent="0">
              <a:buNone/>
              <a:defRPr/>
            </a:lvl1pPr>
          </a:lstStyle>
          <a:p>
            <a:pPr lvl="0"/>
            <a:r>
              <a:rPr lang="en-US" noProof="0" dirty="0" smtClean="0"/>
              <a:t>Click icon to add chart</a:t>
            </a:r>
            <a:endParaRPr lang="en-US" noProof="0" dirty="0"/>
          </a:p>
        </p:txBody>
      </p:sp>
      <p:sp>
        <p:nvSpPr>
          <p:cNvPr id="4" name="Date Placeholder 3"/>
          <p:cNvSpPr>
            <a:spLocks noGrp="1"/>
          </p:cNvSpPr>
          <p:nvPr>
            <p:ph type="dt" sz="half" idx="13"/>
          </p:nvPr>
        </p:nvSpPr>
        <p:spPr/>
        <p:txBody>
          <a:bodyPr/>
          <a:lstStyle>
            <a:lvl1pPr>
              <a:defRPr/>
            </a:lvl1pPr>
          </a:lstStyle>
          <a:p>
            <a:pPr>
              <a:defRPr/>
            </a:pPr>
            <a:fld id="{45336570-DAFD-4458-9963-78D1128A9D05}" type="datetime1">
              <a:rPr lang="en-US">
                <a:solidFill>
                  <a:srgbClr val="F2F2F2">
                    <a:lumMod val="75000"/>
                  </a:srgbClr>
                </a:solidFill>
              </a:rPr>
              <a:pPr>
                <a:defRPr/>
              </a:pPr>
              <a:t>7/30/2017</a:t>
            </a:fld>
            <a:endParaRPr lang="en-US" dirty="0">
              <a:solidFill>
                <a:srgbClr val="F2F2F2">
                  <a:lumMod val="75000"/>
                </a:srgbClr>
              </a:solidFill>
            </a:endParaRPr>
          </a:p>
        </p:txBody>
      </p:sp>
      <p:sp>
        <p:nvSpPr>
          <p:cNvPr id="5" name="Slide Number Placeholder 5"/>
          <p:cNvSpPr>
            <a:spLocks noGrp="1"/>
          </p:cNvSpPr>
          <p:nvPr>
            <p:ph type="sldNum" sz="quarter" idx="14"/>
          </p:nvPr>
        </p:nvSpPr>
        <p:spPr/>
        <p:txBody>
          <a:bodyPr/>
          <a:lstStyle>
            <a:lvl1pPr>
              <a:defRPr/>
            </a:lvl1pPr>
          </a:lstStyle>
          <a:p>
            <a:pPr>
              <a:defRPr/>
            </a:pPr>
            <a:fld id="{74FC2B93-D1FF-4C4B-9B64-FDA1D6DB9E30}" type="slidenum">
              <a:rPr lang="en-US">
                <a:solidFill>
                  <a:srgbClr val="F2F2F2">
                    <a:lumMod val="75000"/>
                  </a:srgbClr>
                </a:solidFill>
              </a:rPr>
              <a:pPr>
                <a:defRPr/>
              </a:pPr>
              <a:t>‹#›</a:t>
            </a:fld>
            <a:endParaRPr lang="en-US" dirty="0">
              <a:solidFill>
                <a:srgbClr val="F2F2F2">
                  <a:lumMod val="75000"/>
                </a:srgbClr>
              </a:solidFill>
            </a:endParaRPr>
          </a:p>
        </p:txBody>
      </p:sp>
    </p:spTree>
    <p:extLst>
      <p:ext uri="{BB962C8B-B14F-4D97-AF65-F5344CB8AC3E}">
        <p14:creationId xmlns:p14="http://schemas.microsoft.com/office/powerpoint/2010/main" val="162842359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632575" y="6224588"/>
            <a:ext cx="1493838" cy="201612"/>
          </a:xfrm>
        </p:spPr>
        <p:txBody>
          <a:bodyPr/>
          <a:lstStyle>
            <a:lvl1pPr algn="r">
              <a:defRPr sz="700">
                <a:solidFill>
                  <a:schemeClr val="bg1">
                    <a:lumMod val="75000"/>
                  </a:schemeClr>
                </a:solidFill>
                <a:latin typeface="Arial"/>
                <a:cs typeface="Arial"/>
              </a:defRPr>
            </a:lvl1pPr>
          </a:lstStyle>
          <a:p>
            <a:pPr>
              <a:defRPr/>
            </a:pPr>
            <a:fld id="{A6A8F36A-7D0B-44DF-9DF7-E7FB73DC53FF}" type="datetime1">
              <a:rPr lang="en-US">
                <a:solidFill>
                  <a:srgbClr val="F2F2F2">
                    <a:lumMod val="75000"/>
                  </a:srgbClr>
                </a:solidFill>
              </a:rPr>
              <a:pPr>
                <a:defRPr/>
              </a:pPr>
              <a:t>7/30/2017</a:t>
            </a:fld>
            <a:endParaRPr lang="en-US" dirty="0">
              <a:solidFill>
                <a:srgbClr val="F2F2F2">
                  <a:lumMod val="75000"/>
                </a:srgbClr>
              </a:solidFill>
            </a:endParaRPr>
          </a:p>
        </p:txBody>
      </p:sp>
      <p:sp>
        <p:nvSpPr>
          <p:cNvPr id="3" name="Slide Number Placeholder 5"/>
          <p:cNvSpPr>
            <a:spLocks noGrp="1"/>
          </p:cNvSpPr>
          <p:nvPr>
            <p:ph type="sldNum" sz="quarter" idx="11"/>
          </p:nvPr>
        </p:nvSpPr>
        <p:spPr>
          <a:xfrm>
            <a:off x="8291513" y="6224588"/>
            <a:ext cx="730250" cy="201612"/>
          </a:xfrm>
        </p:spPr>
        <p:txBody>
          <a:bodyPr/>
          <a:lstStyle>
            <a:lvl1pPr algn="r">
              <a:defRPr sz="700">
                <a:solidFill>
                  <a:schemeClr val="bg1">
                    <a:lumMod val="75000"/>
                  </a:schemeClr>
                </a:solidFill>
                <a:latin typeface="Arial"/>
                <a:cs typeface="Arial"/>
              </a:defRPr>
            </a:lvl1pPr>
          </a:lstStyle>
          <a:p>
            <a:pPr>
              <a:defRPr/>
            </a:pPr>
            <a:fld id="{54E753E3-3E6F-432B-8617-8F26804543A0}" type="slidenum">
              <a:rPr lang="en-US">
                <a:solidFill>
                  <a:srgbClr val="F2F2F2">
                    <a:lumMod val="75000"/>
                  </a:srgbClr>
                </a:solidFill>
              </a:rPr>
              <a:pPr>
                <a:defRPr/>
              </a:pPr>
              <a:t>‹#›</a:t>
            </a:fld>
            <a:endParaRPr lang="en-US" dirty="0">
              <a:solidFill>
                <a:srgbClr val="F2F2F2">
                  <a:lumMod val="75000"/>
                </a:srgbClr>
              </a:solidFill>
            </a:endParaRPr>
          </a:p>
        </p:txBody>
      </p:sp>
    </p:spTree>
    <p:extLst>
      <p:ext uri="{BB962C8B-B14F-4D97-AF65-F5344CB8AC3E}">
        <p14:creationId xmlns:p14="http://schemas.microsoft.com/office/powerpoint/2010/main" val="176212556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1_End">
    <p:spTree>
      <p:nvGrpSpPr>
        <p:cNvPr id="1" name=""/>
        <p:cNvGrpSpPr/>
        <p:nvPr/>
      </p:nvGrpSpPr>
      <p:grpSpPr>
        <a:xfrm>
          <a:off x="0" y="0"/>
          <a:ext cx="0" cy="0"/>
          <a:chOff x="0" y="0"/>
          <a:chExt cx="0" cy="0"/>
        </a:xfrm>
      </p:grpSpPr>
      <p:pic>
        <p:nvPicPr>
          <p:cNvPr id="4" name="Picture 3" descr="NSC_NewStyle-teal.png"/>
          <p:cNvPicPr>
            <a:picLocks noChangeAspect="1"/>
          </p:cNvPicPr>
          <p:nvPr userDrawn="1"/>
        </p:nvPicPr>
        <p:blipFill>
          <a:blip r:embed="rId2" cstate="print"/>
          <a:stretch>
            <a:fillRect/>
          </a:stretch>
        </p:blipFill>
        <p:spPr>
          <a:xfrm>
            <a:off x="2667000" y="4521200"/>
            <a:ext cx="3930327" cy="799745"/>
          </a:xfrm>
          <a:prstGeom prst="rect">
            <a:avLst/>
          </a:prstGeom>
          <a:effectLst>
            <a:reflection blurRad="6350" stA="52000" endA="300" endPos="35000" dir="5400000" sy="-100000" algn="bl" rotWithShape="0"/>
          </a:effectLst>
        </p:spPr>
      </p:pic>
      <p:sp>
        <p:nvSpPr>
          <p:cNvPr id="5" name="Rectangle 4"/>
          <p:cNvSpPr/>
          <p:nvPr userDrawn="1"/>
        </p:nvSpPr>
        <p:spPr>
          <a:xfrm>
            <a:off x="284163" y="6224588"/>
            <a:ext cx="1782762" cy="511175"/>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2F2F2"/>
              </a:solidFill>
            </a:endParaRPr>
          </a:p>
        </p:txBody>
      </p:sp>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2"/>
          </p:nvPr>
        </p:nvSpPr>
        <p:spPr>
          <a:xfrm>
            <a:off x="457200" y="2433320"/>
            <a:ext cx="8229600" cy="1345565"/>
          </a:xfrm>
        </p:spPr>
        <p:txBody>
          <a:bodyPr anchor="ctr">
            <a:normAutofit/>
          </a:bodyPr>
          <a:lstStyle>
            <a:lvl1pPr marL="0" indent="0" algn="ctr">
              <a:buNone/>
              <a:defRPr sz="4800" b="1">
                <a:solidFill>
                  <a:srgbClr val="6E2246"/>
                </a:solidFill>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smtClean="0"/>
              <a:t>Click to edit Master text styles</a:t>
            </a:r>
          </a:p>
        </p:txBody>
      </p:sp>
      <p:sp>
        <p:nvSpPr>
          <p:cNvPr id="6" name="Date Placeholder 2"/>
          <p:cNvSpPr>
            <a:spLocks noGrp="1"/>
          </p:cNvSpPr>
          <p:nvPr>
            <p:ph type="dt" sz="half" idx="13"/>
          </p:nvPr>
        </p:nvSpPr>
        <p:spPr/>
        <p:txBody>
          <a:bodyPr/>
          <a:lstStyle>
            <a:lvl1pPr>
              <a:defRPr/>
            </a:lvl1pPr>
          </a:lstStyle>
          <a:p>
            <a:pPr>
              <a:defRPr/>
            </a:pPr>
            <a:fld id="{10012BBD-B926-4216-B238-1DEC7265EE12}" type="datetime1">
              <a:rPr lang="en-US">
                <a:solidFill>
                  <a:srgbClr val="F2F2F2">
                    <a:lumMod val="75000"/>
                  </a:srgbClr>
                </a:solidFill>
              </a:rPr>
              <a:pPr>
                <a:defRPr/>
              </a:pPr>
              <a:t>7/30/2017</a:t>
            </a:fld>
            <a:endParaRPr lang="en-US" dirty="0">
              <a:solidFill>
                <a:srgbClr val="F2F2F2">
                  <a:lumMod val="75000"/>
                </a:srgbClr>
              </a:solidFill>
            </a:endParaRPr>
          </a:p>
        </p:txBody>
      </p:sp>
      <p:sp>
        <p:nvSpPr>
          <p:cNvPr id="7" name="Slide Number Placeholder 3"/>
          <p:cNvSpPr>
            <a:spLocks noGrp="1"/>
          </p:cNvSpPr>
          <p:nvPr>
            <p:ph type="sldNum" sz="quarter" idx="14"/>
          </p:nvPr>
        </p:nvSpPr>
        <p:spPr/>
        <p:txBody>
          <a:bodyPr/>
          <a:lstStyle>
            <a:lvl1pPr>
              <a:defRPr/>
            </a:lvl1pPr>
          </a:lstStyle>
          <a:p>
            <a:pPr>
              <a:defRPr/>
            </a:pPr>
            <a:fld id="{026CA82D-58A3-46B5-9BF3-017EA0AFCCA3}" type="slidenum">
              <a:rPr lang="en-US">
                <a:solidFill>
                  <a:srgbClr val="F2F2F2">
                    <a:lumMod val="75000"/>
                  </a:srgbClr>
                </a:solidFill>
              </a:rPr>
              <a:pPr>
                <a:defRPr/>
              </a:pPr>
              <a:t>‹#›</a:t>
            </a:fld>
            <a:endParaRPr lang="en-US" dirty="0">
              <a:solidFill>
                <a:srgbClr val="F2F2F2">
                  <a:lumMod val="75000"/>
                </a:srgbClr>
              </a:solidFill>
            </a:endParaRPr>
          </a:p>
        </p:txBody>
      </p:sp>
    </p:spTree>
    <p:extLst>
      <p:ext uri="{BB962C8B-B14F-4D97-AF65-F5344CB8AC3E}">
        <p14:creationId xmlns:p14="http://schemas.microsoft.com/office/powerpoint/2010/main" val="69371736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r>
              <a:rPr lang="en-US" altLang="ko-KR" dirty="0" smtClean="0"/>
              <a:t>Agenda</a:t>
            </a:r>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7B7462ED-6B83-428F-AFB2-1D6604B560AC}"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8" name="TextBox 7"/>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4091999659"/>
      </p:ext>
    </p:extLst>
  </p:cSld>
  <p:clrMapOvr>
    <a:masterClrMapping/>
  </p:clrMapOvr>
  <p:timing>
    <p:tnLst>
      <p:par>
        <p:cTn id="1" dur="indefinite" restart="never" nodeType="tmRoot"/>
      </p:par>
    </p:tnLst>
  </p:timing>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65DD373A-180E-4567-938D-D7218BD32579}"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6" name="TextBox 5"/>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4221897341"/>
      </p:ext>
    </p:extLst>
  </p:cSld>
  <p:clrMapOvr>
    <a:masterClrMapping/>
  </p:clrMapOvr>
  <p:timing>
    <p:tnLst>
      <p:par>
        <p:cTn id="1" dur="indefinite" restart="never" nodeType="tmRoot"/>
      </p:par>
    </p:tnLst>
  </p:timing>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61360" y="1835823"/>
            <a:ext cx="5549518" cy="1711991"/>
          </a:xfrm>
        </p:spPr>
        <p:txBody>
          <a:bodyPr>
            <a:normAutofit/>
          </a:bodyPr>
          <a:lstStyle>
            <a:lvl1pPr>
              <a:lnSpc>
                <a:spcPts val="3400"/>
              </a:lnSpc>
              <a:defRPr sz="3600" b="1" baseline="0">
                <a:solidFill>
                  <a:schemeClr val="tx1"/>
                </a:solidFill>
              </a:defRPr>
            </a:lvl1pPr>
          </a:lstStyle>
          <a:p>
            <a:r>
              <a:rPr lang="en-US" dirty="0" smtClean="0"/>
              <a:t>Click to edit</a:t>
            </a:r>
            <a:br>
              <a:rPr lang="en-US" dirty="0" smtClean="0"/>
            </a:br>
            <a:r>
              <a:rPr lang="en-US" dirty="0" smtClean="0"/>
              <a:t>Section Title Slide</a:t>
            </a:r>
            <a:endParaRPr lang="en-US" dirty="0"/>
          </a:p>
        </p:txBody>
      </p:sp>
      <p:sp>
        <p:nvSpPr>
          <p:cNvPr id="3" name="Subtitle 2"/>
          <p:cNvSpPr>
            <a:spLocks noGrp="1"/>
          </p:cNvSpPr>
          <p:nvPr>
            <p:ph type="subTitle" idx="1" hasCustomPrompt="1"/>
          </p:nvPr>
        </p:nvSpPr>
        <p:spPr>
          <a:xfrm>
            <a:off x="3261360" y="4028440"/>
            <a:ext cx="5549518" cy="1196416"/>
          </a:xfrm>
          <a:prstGeom prst="rect">
            <a:avLst/>
          </a:prstGeom>
        </p:spPr>
        <p:txBody>
          <a:bodyPr/>
          <a:lstStyle>
            <a:lvl1pPr marL="0" indent="0" algn="ctr">
              <a:lnSpc>
                <a:spcPts val="2800"/>
              </a:lnSpc>
              <a:buNone/>
              <a:defRPr sz="200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Section subtitle style</a:t>
            </a:r>
            <a:endParaRPr lang="en-US" dirty="0"/>
          </a:p>
        </p:txBody>
      </p:sp>
      <p:pic>
        <p:nvPicPr>
          <p:cNvPr id="6" name="Picture 5" descr="icons_only.png"/>
          <p:cNvPicPr>
            <a:picLocks noChangeAspect="1"/>
          </p:cNvPicPr>
          <p:nvPr userDrawn="1"/>
        </p:nvPicPr>
        <p:blipFill>
          <a:blip r:embed="rId2"/>
          <a:stretch>
            <a:fillRect/>
          </a:stretch>
        </p:blipFill>
        <p:spPr>
          <a:xfrm>
            <a:off x="157003" y="704427"/>
            <a:ext cx="4145280" cy="6153573"/>
          </a:xfrm>
          <a:prstGeom prst="rect">
            <a:avLst/>
          </a:prstGeom>
        </p:spPr>
      </p:pic>
      <p:sp>
        <p:nvSpPr>
          <p:cNvPr id="9"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58641E3A-E9E8-49FC-A380-6445E0DF46CC}" type="datetime1">
              <a:rPr lang="en-US" smtClean="0">
                <a:solidFill>
                  <a:srgbClr val="F2F2F2">
                    <a:lumMod val="75000"/>
                  </a:srgbClr>
                </a:solidFill>
              </a:rPr>
              <a:pPr/>
              <a:t>7/30/2017</a:t>
            </a:fld>
            <a:endParaRPr lang="en-US" dirty="0">
              <a:solidFill>
                <a:srgbClr val="F2F2F2">
                  <a:lumMod val="75000"/>
                </a:srgbClr>
              </a:solidFill>
            </a:endParaRPr>
          </a:p>
        </p:txBody>
      </p:sp>
      <p:sp>
        <p:nvSpPr>
          <p:cNvPr id="10"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7" name="TextBox 6"/>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2464520211"/>
      </p:ext>
    </p:extLst>
  </p:cSld>
  <p:clrMapOvr>
    <a:masterClrMapping/>
  </p:clrMapOvr>
  <p:timing>
    <p:tnLst>
      <p:par>
        <p:cTn id="1" dur="indefinite" restart="never" nodeType="tmRoot"/>
      </p:par>
    </p:tnLst>
  </p:timing>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F37153-0450-4E04-872E-877CBD346A1E}"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2092509208"/>
      </p:ext>
    </p:extLst>
  </p:cSld>
  <p:clrMapOvr>
    <a:masterClrMapping/>
  </p:clrMapOvr>
  <p:timing>
    <p:tnLst>
      <p:par>
        <p:cTn id="1" dur="indefinite" restart="never" nodeType="tmRoot"/>
      </p:par>
    </p:tn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C636BCAD-123B-4654-A254-C93EE35BD2FA}"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293867459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380301341"/>
      </p:ext>
    </p:extLst>
  </p:cSld>
  <p:clrMapOvr>
    <a:masterClrMapping/>
  </p:clrMapOvr>
  <p:timing>
    <p:tnLst>
      <p:par>
        <p:cT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99E0FF7-885A-4B8B-94B6-B54289494E50}"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9" name="TextBox 8"/>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2671224737"/>
      </p:ext>
    </p:extLst>
  </p:cSld>
  <p:clrMapOvr>
    <a:masterClrMapping/>
  </p:clrMapOvr>
  <p:timing>
    <p:tnLst>
      <p:par>
        <p:cTn id="1" dur="indefinite" restart="never" nodeType="tmRoot"/>
      </p:par>
    </p:tnLst>
  </p:timing>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122D306-C1AD-4D67-8BC1-E5576698E9F7}" type="datetime1">
              <a:rPr lang="en-US" smtClean="0">
                <a:solidFill>
                  <a:srgbClr val="F2F2F2">
                    <a:lumMod val="75000"/>
                  </a:srgbClr>
                </a:solidFill>
              </a:rPr>
              <a:pPr/>
              <a:t>7/30/2017</a:t>
            </a:fld>
            <a:endParaRPr lang="en-US" dirty="0">
              <a:solidFill>
                <a:srgbClr val="F2F2F2">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130095892"/>
      </p:ext>
    </p:extLst>
  </p:cSld>
  <p:clrMapOvr>
    <a:masterClrMapping/>
  </p:clrMapOvr>
  <p:timing>
    <p:tnLst>
      <p:par>
        <p:cTn id="1" dur="indefinite" restart="never" nodeType="tmRoot"/>
      </p:par>
    </p:tnLst>
  </p:timing>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1"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822AED9-4E18-47C7-8DB2-9A4593984B99}" type="datetime1">
              <a:rPr lang="en-US" smtClean="0">
                <a:solidFill>
                  <a:srgbClr val="F2F2F2">
                    <a:lumMod val="75000"/>
                  </a:srgbClr>
                </a:solidFill>
              </a:rPr>
              <a:pPr/>
              <a:t>7/30/2017</a:t>
            </a:fld>
            <a:endParaRPr lang="en-US" dirty="0">
              <a:solidFill>
                <a:srgbClr val="F2F2F2">
                  <a:lumMod val="75000"/>
                </a:srgbClr>
              </a:solidFill>
            </a:endParaRPr>
          </a:p>
        </p:txBody>
      </p:sp>
      <p:sp>
        <p:nvSpPr>
          <p:cNvPr id="12"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7" name="TextBox 6"/>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1127433826"/>
      </p:ext>
    </p:extLst>
  </p:cSld>
  <p:clrMapOvr>
    <a:masterClrMapping/>
  </p:clrMapOvr>
  <p:timing>
    <p:tnLst>
      <p:par>
        <p:cTn id="1" dur="indefinite" restart="never" nodeType="tmRoot"/>
      </p:par>
    </p:tnLst>
  </p:timing>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0"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1665F3E-AFE0-4411-ADE6-5A3A05A913A3}" type="datetime1">
              <a:rPr lang="en-US" smtClean="0">
                <a:solidFill>
                  <a:srgbClr val="F2F2F2">
                    <a:lumMod val="75000"/>
                  </a:srgbClr>
                </a:solidFill>
              </a:rPr>
              <a:pPr/>
              <a:t>7/30/2017</a:t>
            </a:fld>
            <a:endParaRPr lang="en-US" dirty="0">
              <a:solidFill>
                <a:srgbClr val="F2F2F2">
                  <a:lumMod val="75000"/>
                </a:srgbClr>
              </a:solidFill>
            </a:endParaRPr>
          </a:p>
        </p:txBody>
      </p:sp>
      <p:sp>
        <p:nvSpPr>
          <p:cNvPr id="11" name="Slide Number Placeholder 5"/>
          <p:cNvSpPr>
            <a:spLocks noGrp="1"/>
          </p:cNvSpPr>
          <p:nvPr>
            <p:ph type="sldNum" sz="quarter" idx="11"/>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9" name="TextBox 8"/>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283727275"/>
      </p:ext>
    </p:extLst>
  </p:cSld>
  <p:clrMapOvr>
    <a:masterClrMapping/>
  </p:clrMapOvr>
  <p:timing>
    <p:tnLst>
      <p:par>
        <p:cTn id="1" dur="indefinite" restart="never" nodeType="tmRoot"/>
      </p:par>
    </p:tnLst>
  </p:timing>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4617720"/>
            <a:ext cx="7670800" cy="670560"/>
          </a:xfrm>
        </p:spPr>
        <p:txBody>
          <a:bodyPr anchor="ctr"/>
          <a:lstStyle>
            <a:lvl1pPr algn="ctr">
              <a:lnSpc>
                <a:spcPts val="2200"/>
              </a:lnSpc>
              <a:defRPr sz="2000" b="1">
                <a:solidFill>
                  <a:schemeClr val="tx1"/>
                </a:solidFill>
                <a:latin typeface="Arial"/>
                <a:cs typeface="Arial"/>
              </a:defRPr>
            </a:lvl1pPr>
          </a:lstStyle>
          <a:p>
            <a:r>
              <a:rPr lang="en-US" smtClean="0"/>
              <a:t>Click to edit Master title style</a:t>
            </a:r>
            <a:endParaRPr lang="en-US" dirty="0"/>
          </a:p>
        </p:txBody>
      </p:sp>
      <p:sp>
        <p:nvSpPr>
          <p:cNvPr id="3" name="Picture Placeholder 2"/>
          <p:cNvSpPr>
            <a:spLocks noGrp="1"/>
          </p:cNvSpPr>
          <p:nvPr>
            <p:ph type="pic" idx="1" hasCustomPrompt="1"/>
          </p:nvPr>
        </p:nvSpPr>
        <p:spPr>
          <a:xfrm>
            <a:off x="731520" y="479424"/>
            <a:ext cx="7670800" cy="4012389"/>
          </a:xfrm>
        </p:spPr>
        <p:txBody>
          <a:bodyPr>
            <a:normAutofit/>
          </a:bodyPr>
          <a:lstStyle>
            <a:lvl1pPr marL="0" indent="0">
              <a:buNone/>
              <a:defRPr sz="18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to insert picture</a:t>
            </a:r>
            <a:endParaRPr lang="en-US" dirty="0"/>
          </a:p>
        </p:txBody>
      </p:sp>
      <p:sp>
        <p:nvSpPr>
          <p:cNvPr id="4" name="Text Placeholder 3"/>
          <p:cNvSpPr>
            <a:spLocks noGrp="1"/>
          </p:cNvSpPr>
          <p:nvPr>
            <p:ph type="body" sz="half" idx="2"/>
          </p:nvPr>
        </p:nvSpPr>
        <p:spPr>
          <a:xfrm>
            <a:off x="731520" y="5349243"/>
            <a:ext cx="7670800" cy="598036"/>
          </a:xfrm>
        </p:spPr>
        <p:txBody>
          <a:bodyPr/>
          <a:lstStyle>
            <a:lvl1pPr marL="0" indent="0" algn="ctr">
              <a:lnSpc>
                <a:spcPts val="1600"/>
              </a:lnSpc>
              <a:buNone/>
              <a:defRPr sz="1400">
                <a:solidFill>
                  <a:schemeClr val="accent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17839DE0-0AD3-4472-BBE3-CF0BDB9E4370}" type="datetime1">
              <a:rPr lang="en-US" smtClean="0">
                <a:solidFill>
                  <a:srgbClr val="F2F2F2">
                    <a:lumMod val="75000"/>
                  </a:srgbClr>
                </a:solidFill>
              </a:rPr>
              <a:pPr/>
              <a:t>7/30/2017</a:t>
            </a:fld>
            <a:endParaRPr lang="en-US" dirty="0">
              <a:solidFill>
                <a:srgbClr val="F2F2F2">
                  <a:lumMod val="75000"/>
                </a:srgbClr>
              </a:solidFill>
            </a:endParaRPr>
          </a:p>
        </p:txBody>
      </p:sp>
      <p:sp>
        <p:nvSpPr>
          <p:cNvPr id="9"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7" name="TextBox 6"/>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800104953"/>
      </p:ext>
    </p:extLst>
  </p:cSld>
  <p:clrMapOvr>
    <a:masterClrMapping/>
  </p:clrMapOvr>
  <p:timing>
    <p:tnLst>
      <p:par>
        <p:cTn id="1" dur="indefinite" restart="never" nodeType="tmRoot"/>
      </p:par>
    </p:tn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B834523-37D2-4CE0-A903-38DF234F433C}"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5" name="Picture 4" descr="NSC_NewStyle-teal.png"/>
          <p:cNvPicPr>
            <a:picLocks noChangeAspect="1"/>
          </p:cNvPicPr>
          <p:nvPr userDrawn="1"/>
        </p:nvPicPr>
        <p:blipFill>
          <a:blip r:embed="rId2" cstate="print"/>
          <a:stretch>
            <a:fillRect/>
          </a:stretch>
        </p:blipFill>
        <p:spPr>
          <a:xfrm>
            <a:off x="2667006" y="4521204"/>
            <a:ext cx="3930327" cy="799745"/>
          </a:xfrm>
          <a:prstGeom prst="rect">
            <a:avLst/>
          </a:prstGeom>
          <a:effectLst>
            <a:reflection blurRad="6350" stA="52000" endA="300" endPos="35000" dir="5400000" sy="-100000" algn="bl" rotWithShape="0"/>
          </a:effectLst>
        </p:spPr>
      </p:pic>
      <p:sp>
        <p:nvSpPr>
          <p:cNvPr id="8" name="Rectangle 7"/>
          <p:cNvSpPr/>
          <p:nvPr userDrawn="1"/>
        </p:nvSpPr>
        <p:spPr>
          <a:xfrm>
            <a:off x="284480" y="6224756"/>
            <a:ext cx="2382526" cy="511329"/>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10" name="Text Placeholder 9"/>
          <p:cNvSpPr>
            <a:spLocks noGrp="1"/>
          </p:cNvSpPr>
          <p:nvPr>
            <p:ph type="body" sz="quarter" idx="12" hasCustomPrompt="1"/>
          </p:nvPr>
        </p:nvSpPr>
        <p:spPr>
          <a:xfrm>
            <a:off x="457200" y="2433320"/>
            <a:ext cx="8229600" cy="1345565"/>
          </a:xfrm>
        </p:spPr>
        <p:txBody>
          <a:bodyPr anchor="ctr">
            <a:normAutofit/>
          </a:bodyPr>
          <a:lstStyle>
            <a:lvl1pPr marL="0" indent="0" algn="ctr">
              <a:buNone/>
              <a:defRPr sz="4800" b="1">
                <a:solidFill>
                  <a:srgbClr val="6E2246"/>
                </a:solidFill>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Questions?</a:t>
            </a:r>
          </a:p>
        </p:txBody>
      </p:sp>
      <p:sp>
        <p:nvSpPr>
          <p:cNvPr id="9" name="TextBox 8"/>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1181567641"/>
      </p:ext>
    </p:extLst>
  </p:cSld>
  <p:clrMapOvr>
    <a:masterClrMapping/>
  </p:clrMapOvr>
  <p:timing>
    <p:tnLst>
      <p:par>
        <p:cT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Title 2 w/ Ic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298D55C-073B-4BB2-8D7D-A76A5DB0B4B8}"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1287085363"/>
      </p:ext>
    </p:extLst>
  </p:cSld>
  <p:clrMapOvr>
    <a:masterClrMapping/>
  </p:clrMapOvr>
  <p:timing>
    <p:tnLst>
      <p:par>
        <p:cTn id="1" dur="indefinite" restart="never" nodeType="tmRoot"/>
      </p:par>
    </p:tn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9487763D-3ED9-4269-B4DD-6E70109C6236}" type="datetime1">
              <a:rPr lang="en-US" smtClean="0">
                <a:solidFill>
                  <a:srgbClr val="FFFFFF">
                    <a:lumMod val="75000"/>
                  </a:srgbClr>
                </a:solidFill>
              </a:rPr>
              <a:pPr/>
              <a:t>7/30/2017</a:t>
            </a:fld>
            <a:endParaRPr lang="en-US" dirty="0">
              <a:solidFill>
                <a:srgbClr val="FFFFFF">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1305533832"/>
      </p:ext>
    </p:extLst>
  </p:cSld>
  <p:clrMapOvr>
    <a:masterClrMapping/>
  </p:clrMapOvr>
  <p:timing>
    <p:tnLst>
      <p:par>
        <p:cTn id="1" dur="indefinite" restart="never" nodeType="tmRoot"/>
      </p:par>
    </p:tn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r>
              <a:rPr lang="en-US" altLang="ko-KR" dirty="0" smtClean="0"/>
              <a:t>Agenda</a:t>
            </a:r>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7B7462ED-6B83-428F-AFB2-1D6604B560AC}"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8" name="TextBox 7"/>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528067675"/>
      </p:ext>
    </p:extLst>
  </p:cSld>
  <p:clrMapOvr>
    <a:masterClrMapping/>
  </p:clrMapOvr>
  <p:timing>
    <p:tnLst>
      <p:par>
        <p:cT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65DD373A-180E-4567-938D-D7218BD32579}"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6" name="TextBox 5"/>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1819613744"/>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1"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12"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86121452"/>
      </p:ext>
    </p:extLst>
  </p:cSld>
  <p:clrMapOvr>
    <a:masterClrMapping/>
  </p:clrMapOvr>
  <p:timing>
    <p:tnLst>
      <p:par>
        <p:cTn id="1" dur="indefinite" restart="never" nodeType="tmRoot"/>
      </p:par>
    </p:tnLst>
  </p:timing>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61360" y="1835823"/>
            <a:ext cx="5549518" cy="1711991"/>
          </a:xfrm>
        </p:spPr>
        <p:txBody>
          <a:bodyPr>
            <a:normAutofit/>
          </a:bodyPr>
          <a:lstStyle>
            <a:lvl1pPr>
              <a:lnSpc>
                <a:spcPts val="3400"/>
              </a:lnSpc>
              <a:defRPr sz="3600" b="1" baseline="0">
                <a:solidFill>
                  <a:schemeClr val="tx1"/>
                </a:solidFill>
              </a:defRPr>
            </a:lvl1pPr>
          </a:lstStyle>
          <a:p>
            <a:r>
              <a:rPr lang="en-US" dirty="0" smtClean="0"/>
              <a:t>Click to edit</a:t>
            </a:r>
            <a:br>
              <a:rPr lang="en-US" dirty="0" smtClean="0"/>
            </a:br>
            <a:r>
              <a:rPr lang="en-US" dirty="0" smtClean="0"/>
              <a:t>Section Title Slide</a:t>
            </a:r>
            <a:endParaRPr lang="en-US" dirty="0"/>
          </a:p>
        </p:txBody>
      </p:sp>
      <p:sp>
        <p:nvSpPr>
          <p:cNvPr id="3" name="Subtitle 2"/>
          <p:cNvSpPr>
            <a:spLocks noGrp="1"/>
          </p:cNvSpPr>
          <p:nvPr>
            <p:ph type="subTitle" idx="1" hasCustomPrompt="1"/>
          </p:nvPr>
        </p:nvSpPr>
        <p:spPr>
          <a:xfrm>
            <a:off x="3261360" y="4028440"/>
            <a:ext cx="5549518" cy="1196416"/>
          </a:xfrm>
          <a:prstGeom prst="rect">
            <a:avLst/>
          </a:prstGeom>
        </p:spPr>
        <p:txBody>
          <a:bodyPr/>
          <a:lstStyle>
            <a:lvl1pPr marL="0" indent="0" algn="ctr">
              <a:lnSpc>
                <a:spcPts val="2800"/>
              </a:lnSpc>
              <a:buNone/>
              <a:defRPr sz="200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Section subtitle style</a:t>
            </a:r>
            <a:endParaRPr lang="en-US" dirty="0"/>
          </a:p>
        </p:txBody>
      </p:sp>
      <p:pic>
        <p:nvPicPr>
          <p:cNvPr id="6" name="Picture 5" descr="icons_only.png"/>
          <p:cNvPicPr>
            <a:picLocks noChangeAspect="1"/>
          </p:cNvPicPr>
          <p:nvPr userDrawn="1"/>
        </p:nvPicPr>
        <p:blipFill>
          <a:blip r:embed="rId2"/>
          <a:stretch>
            <a:fillRect/>
          </a:stretch>
        </p:blipFill>
        <p:spPr>
          <a:xfrm>
            <a:off x="157003" y="704427"/>
            <a:ext cx="4145280" cy="6153573"/>
          </a:xfrm>
          <a:prstGeom prst="rect">
            <a:avLst/>
          </a:prstGeom>
        </p:spPr>
      </p:pic>
      <p:sp>
        <p:nvSpPr>
          <p:cNvPr id="9"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58641E3A-E9E8-49FC-A380-6445E0DF46CC}" type="datetime1">
              <a:rPr lang="en-US" smtClean="0">
                <a:solidFill>
                  <a:srgbClr val="F2F2F2">
                    <a:lumMod val="75000"/>
                  </a:srgbClr>
                </a:solidFill>
              </a:rPr>
              <a:pPr/>
              <a:t>7/30/2017</a:t>
            </a:fld>
            <a:endParaRPr lang="en-US" dirty="0">
              <a:solidFill>
                <a:srgbClr val="F2F2F2">
                  <a:lumMod val="75000"/>
                </a:srgbClr>
              </a:solidFill>
            </a:endParaRPr>
          </a:p>
        </p:txBody>
      </p:sp>
      <p:sp>
        <p:nvSpPr>
          <p:cNvPr id="10"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7" name="TextBox 6"/>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802793821"/>
      </p:ext>
    </p:extLst>
  </p:cSld>
  <p:clrMapOvr>
    <a:masterClrMapping/>
  </p:clrMapOvr>
  <p:timing>
    <p:tnLst>
      <p:par>
        <p:cT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F37153-0450-4E04-872E-877CBD346A1E}"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283827287"/>
      </p:ext>
    </p:extLst>
  </p:cSld>
  <p:clrMapOvr>
    <a:masterClrMapping/>
  </p:clrMapOvr>
  <p:timing>
    <p:tnLst>
      <p:par>
        <p:cTn id="1" dur="indefinite" restart="never" nodeType="tmRoot"/>
      </p:par>
    </p:tnLst>
  </p:timing>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C636BCAD-123B-4654-A254-C93EE35BD2FA}"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1127788179"/>
      </p:ext>
    </p:extLst>
  </p:cSld>
  <p:clrMapOvr>
    <a:masterClrMapping/>
  </p:clrMapOvr>
  <p:timing>
    <p:tnLst>
      <p:par>
        <p:cTn id="1" dur="indefinite" restart="never" nodeType="tmRoot"/>
      </p:par>
    </p:tnLst>
  </p:timing>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99E0FF7-885A-4B8B-94B6-B54289494E50}"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9" name="TextBox 8"/>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2640735984"/>
      </p:ext>
    </p:extLst>
  </p:cSld>
  <p:clrMapOvr>
    <a:masterClrMapping/>
  </p:clrMapOvr>
  <p:timing>
    <p:tnLst>
      <p:par>
        <p:cTn id="1" dur="indefinite" restart="never" nodeType="tmRoot"/>
      </p:par>
    </p:tnLst>
  </p:timing>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122D306-C1AD-4D67-8BC1-E5576698E9F7}" type="datetime1">
              <a:rPr lang="en-US" smtClean="0">
                <a:solidFill>
                  <a:srgbClr val="F2F2F2">
                    <a:lumMod val="75000"/>
                  </a:srgbClr>
                </a:solidFill>
              </a:rPr>
              <a:pPr/>
              <a:t>7/30/2017</a:t>
            </a:fld>
            <a:endParaRPr lang="en-US" dirty="0">
              <a:solidFill>
                <a:srgbClr val="F2F2F2">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1108872655"/>
      </p:ext>
    </p:extLst>
  </p:cSld>
  <p:clrMapOvr>
    <a:masterClrMapping/>
  </p:clrMapOvr>
  <p:timing>
    <p:tnLst>
      <p:par>
        <p:cTn id="1" dur="indefinite" restart="never" nodeType="tmRoot"/>
      </p:par>
    </p:tnLst>
  </p:timing>
</p:sldLayout>
</file>

<file path=ppt/slideLayouts/slideLayout375.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1"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822AED9-4E18-47C7-8DB2-9A4593984B99}" type="datetime1">
              <a:rPr lang="en-US" smtClean="0">
                <a:solidFill>
                  <a:srgbClr val="F2F2F2">
                    <a:lumMod val="75000"/>
                  </a:srgbClr>
                </a:solidFill>
              </a:rPr>
              <a:pPr/>
              <a:t>7/30/2017</a:t>
            </a:fld>
            <a:endParaRPr lang="en-US" dirty="0">
              <a:solidFill>
                <a:srgbClr val="F2F2F2">
                  <a:lumMod val="75000"/>
                </a:srgbClr>
              </a:solidFill>
            </a:endParaRPr>
          </a:p>
        </p:txBody>
      </p:sp>
      <p:sp>
        <p:nvSpPr>
          <p:cNvPr id="12"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7" name="TextBox 6"/>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901170884"/>
      </p:ext>
    </p:extLst>
  </p:cSld>
  <p:clrMapOvr>
    <a:masterClrMapping/>
  </p:clrMapOvr>
  <p:timing>
    <p:tnLst>
      <p:par>
        <p:cT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0"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1665F3E-AFE0-4411-ADE6-5A3A05A913A3}" type="datetime1">
              <a:rPr lang="en-US" smtClean="0">
                <a:solidFill>
                  <a:srgbClr val="F2F2F2">
                    <a:lumMod val="75000"/>
                  </a:srgbClr>
                </a:solidFill>
              </a:rPr>
              <a:pPr/>
              <a:t>7/30/2017</a:t>
            </a:fld>
            <a:endParaRPr lang="en-US" dirty="0">
              <a:solidFill>
                <a:srgbClr val="F2F2F2">
                  <a:lumMod val="75000"/>
                </a:srgbClr>
              </a:solidFill>
            </a:endParaRPr>
          </a:p>
        </p:txBody>
      </p:sp>
      <p:sp>
        <p:nvSpPr>
          <p:cNvPr id="11" name="Slide Number Placeholder 5"/>
          <p:cNvSpPr>
            <a:spLocks noGrp="1"/>
          </p:cNvSpPr>
          <p:nvPr>
            <p:ph type="sldNum" sz="quarter" idx="11"/>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9" name="TextBox 8"/>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070469790"/>
      </p:ext>
    </p:extLst>
  </p:cSld>
  <p:clrMapOvr>
    <a:masterClrMapping/>
  </p:clrMapOvr>
  <p:timing>
    <p:tnLst>
      <p:par>
        <p:cT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4617720"/>
            <a:ext cx="7670800" cy="670560"/>
          </a:xfrm>
        </p:spPr>
        <p:txBody>
          <a:bodyPr anchor="ctr"/>
          <a:lstStyle>
            <a:lvl1pPr algn="ctr">
              <a:lnSpc>
                <a:spcPts val="2200"/>
              </a:lnSpc>
              <a:defRPr sz="2000" b="1">
                <a:solidFill>
                  <a:schemeClr val="tx1"/>
                </a:solidFill>
                <a:latin typeface="Arial"/>
                <a:cs typeface="Arial"/>
              </a:defRPr>
            </a:lvl1pPr>
          </a:lstStyle>
          <a:p>
            <a:r>
              <a:rPr lang="en-US" smtClean="0"/>
              <a:t>Click to edit Master title style</a:t>
            </a:r>
            <a:endParaRPr lang="en-US" dirty="0"/>
          </a:p>
        </p:txBody>
      </p:sp>
      <p:sp>
        <p:nvSpPr>
          <p:cNvPr id="3" name="Picture Placeholder 2"/>
          <p:cNvSpPr>
            <a:spLocks noGrp="1"/>
          </p:cNvSpPr>
          <p:nvPr>
            <p:ph type="pic" idx="1" hasCustomPrompt="1"/>
          </p:nvPr>
        </p:nvSpPr>
        <p:spPr>
          <a:xfrm>
            <a:off x="731520" y="479424"/>
            <a:ext cx="7670800" cy="4012389"/>
          </a:xfrm>
        </p:spPr>
        <p:txBody>
          <a:bodyPr>
            <a:normAutofit/>
          </a:bodyPr>
          <a:lstStyle>
            <a:lvl1pPr marL="0" indent="0">
              <a:buNone/>
              <a:defRPr sz="18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to insert picture</a:t>
            </a:r>
            <a:endParaRPr lang="en-US" dirty="0"/>
          </a:p>
        </p:txBody>
      </p:sp>
      <p:sp>
        <p:nvSpPr>
          <p:cNvPr id="4" name="Text Placeholder 3"/>
          <p:cNvSpPr>
            <a:spLocks noGrp="1"/>
          </p:cNvSpPr>
          <p:nvPr>
            <p:ph type="body" sz="half" idx="2"/>
          </p:nvPr>
        </p:nvSpPr>
        <p:spPr>
          <a:xfrm>
            <a:off x="731520" y="5349243"/>
            <a:ext cx="7670800" cy="598036"/>
          </a:xfrm>
        </p:spPr>
        <p:txBody>
          <a:bodyPr/>
          <a:lstStyle>
            <a:lvl1pPr marL="0" indent="0" algn="ctr">
              <a:lnSpc>
                <a:spcPts val="1600"/>
              </a:lnSpc>
              <a:buNone/>
              <a:defRPr sz="1400">
                <a:solidFill>
                  <a:schemeClr val="accent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17839DE0-0AD3-4472-BBE3-CF0BDB9E4370}" type="datetime1">
              <a:rPr lang="en-US" smtClean="0">
                <a:solidFill>
                  <a:srgbClr val="F2F2F2">
                    <a:lumMod val="75000"/>
                  </a:srgbClr>
                </a:solidFill>
              </a:rPr>
              <a:pPr/>
              <a:t>7/30/2017</a:t>
            </a:fld>
            <a:endParaRPr lang="en-US" dirty="0">
              <a:solidFill>
                <a:srgbClr val="F2F2F2">
                  <a:lumMod val="75000"/>
                </a:srgbClr>
              </a:solidFill>
            </a:endParaRPr>
          </a:p>
        </p:txBody>
      </p:sp>
      <p:sp>
        <p:nvSpPr>
          <p:cNvPr id="9"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7" name="TextBox 6"/>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1309822395"/>
      </p:ext>
    </p:extLst>
  </p:cSld>
  <p:clrMapOvr>
    <a:masterClrMapping/>
  </p:clrMapOvr>
  <p:timing>
    <p:tnLst>
      <p:par>
        <p:cT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B834523-37D2-4CE0-A903-38DF234F433C}"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5" name="Picture 4" descr="NSC_NewStyle-teal.png"/>
          <p:cNvPicPr>
            <a:picLocks noChangeAspect="1"/>
          </p:cNvPicPr>
          <p:nvPr userDrawn="1"/>
        </p:nvPicPr>
        <p:blipFill>
          <a:blip r:embed="rId2" cstate="print"/>
          <a:stretch>
            <a:fillRect/>
          </a:stretch>
        </p:blipFill>
        <p:spPr>
          <a:xfrm>
            <a:off x="2667006" y="4521204"/>
            <a:ext cx="3930327" cy="799745"/>
          </a:xfrm>
          <a:prstGeom prst="rect">
            <a:avLst/>
          </a:prstGeom>
          <a:effectLst>
            <a:reflection blurRad="6350" stA="52000" endA="300" endPos="35000" dir="5400000" sy="-100000" algn="bl" rotWithShape="0"/>
          </a:effectLst>
        </p:spPr>
      </p:pic>
      <p:sp>
        <p:nvSpPr>
          <p:cNvPr id="8" name="Rectangle 7"/>
          <p:cNvSpPr/>
          <p:nvPr userDrawn="1"/>
        </p:nvSpPr>
        <p:spPr>
          <a:xfrm>
            <a:off x="284480" y="6224756"/>
            <a:ext cx="2382526" cy="511329"/>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10" name="Text Placeholder 9"/>
          <p:cNvSpPr>
            <a:spLocks noGrp="1"/>
          </p:cNvSpPr>
          <p:nvPr>
            <p:ph type="body" sz="quarter" idx="12" hasCustomPrompt="1"/>
          </p:nvPr>
        </p:nvSpPr>
        <p:spPr>
          <a:xfrm>
            <a:off x="457200" y="2433320"/>
            <a:ext cx="8229600" cy="1345565"/>
          </a:xfrm>
        </p:spPr>
        <p:txBody>
          <a:bodyPr anchor="ctr">
            <a:normAutofit/>
          </a:bodyPr>
          <a:lstStyle>
            <a:lvl1pPr marL="0" indent="0" algn="ctr">
              <a:buNone/>
              <a:defRPr sz="4800" b="1">
                <a:solidFill>
                  <a:srgbClr val="6E2246"/>
                </a:solidFill>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Questions?</a:t>
            </a:r>
          </a:p>
        </p:txBody>
      </p:sp>
      <p:sp>
        <p:nvSpPr>
          <p:cNvPr id="9" name="TextBox 8"/>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449388255"/>
      </p:ext>
    </p:extLst>
  </p:cSld>
  <p:clrMapOvr>
    <a:masterClrMapping/>
  </p:clrMapOvr>
  <p:timing>
    <p:tnLst>
      <p:par>
        <p:cT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Title 2 w/ Ic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298D55C-073B-4BB2-8D7D-A76A5DB0B4B8}"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2633268653"/>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0"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11" name="Slide Number Placeholder 5"/>
          <p:cNvSpPr>
            <a:spLocks noGrp="1"/>
          </p:cNvSpPr>
          <p:nvPr>
            <p:ph type="sldNum" sz="quarter" idx="11"/>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838076860"/>
      </p:ext>
    </p:extLst>
  </p:cSld>
  <p:clrMapOvr>
    <a:masterClrMapping/>
  </p:clrMapOvr>
  <p:timing>
    <p:tnLst>
      <p:par>
        <p:cTn id="1" dur="indefinite" restart="never" nodeType="tmRoot"/>
      </p:par>
    </p:tnLst>
  </p:timing>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9487763D-3ED9-4269-B4DD-6E70109C6236}" type="datetime1">
              <a:rPr lang="en-US" smtClean="0">
                <a:solidFill>
                  <a:srgbClr val="FFFFFF">
                    <a:lumMod val="75000"/>
                  </a:srgbClr>
                </a:solidFill>
              </a:rPr>
              <a:pPr/>
              <a:t>7/30/2017</a:t>
            </a:fld>
            <a:endParaRPr lang="en-US" dirty="0">
              <a:solidFill>
                <a:srgbClr val="FFFFFF">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1494649655"/>
      </p:ext>
    </p:extLst>
  </p:cSld>
  <p:clrMapOvr>
    <a:masterClrMapping/>
  </p:clrMapOvr>
  <p:timing>
    <p:tnLst>
      <p:par>
        <p:cT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r>
              <a:rPr lang="en-US" altLang="ko-KR" dirty="0" smtClean="0"/>
              <a:t>Agenda</a:t>
            </a:r>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7B7462ED-6B83-428F-AFB2-1D6604B560AC}"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8" name="TextBox 7"/>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2956623515"/>
      </p:ext>
    </p:extLst>
  </p:cSld>
  <p:clrMapOvr>
    <a:masterClrMapping/>
  </p:clrMapOvr>
  <p:timing>
    <p:tnLst>
      <p:par>
        <p:cT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65DD373A-180E-4567-938D-D7218BD32579}"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6" name="TextBox 5"/>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2437222607"/>
      </p:ext>
    </p:extLst>
  </p:cSld>
  <p:clrMapOvr>
    <a:masterClrMapping/>
  </p:clrMapOvr>
  <p:timing>
    <p:tnLst>
      <p:par>
        <p:cT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61360" y="1835823"/>
            <a:ext cx="5549518" cy="1711991"/>
          </a:xfrm>
        </p:spPr>
        <p:txBody>
          <a:bodyPr>
            <a:normAutofit/>
          </a:bodyPr>
          <a:lstStyle>
            <a:lvl1pPr>
              <a:lnSpc>
                <a:spcPts val="3400"/>
              </a:lnSpc>
              <a:defRPr sz="3600" b="1" baseline="0">
                <a:solidFill>
                  <a:schemeClr val="tx1"/>
                </a:solidFill>
              </a:defRPr>
            </a:lvl1pPr>
          </a:lstStyle>
          <a:p>
            <a:r>
              <a:rPr lang="en-US" dirty="0" smtClean="0"/>
              <a:t>Click to edit</a:t>
            </a:r>
            <a:br>
              <a:rPr lang="en-US" dirty="0" smtClean="0"/>
            </a:br>
            <a:r>
              <a:rPr lang="en-US" dirty="0" smtClean="0"/>
              <a:t>Section Title Slide</a:t>
            </a:r>
            <a:endParaRPr lang="en-US" dirty="0"/>
          </a:p>
        </p:txBody>
      </p:sp>
      <p:sp>
        <p:nvSpPr>
          <p:cNvPr id="3" name="Subtitle 2"/>
          <p:cNvSpPr>
            <a:spLocks noGrp="1"/>
          </p:cNvSpPr>
          <p:nvPr>
            <p:ph type="subTitle" idx="1" hasCustomPrompt="1"/>
          </p:nvPr>
        </p:nvSpPr>
        <p:spPr>
          <a:xfrm>
            <a:off x="3261360" y="4028440"/>
            <a:ext cx="5549518" cy="1196416"/>
          </a:xfrm>
          <a:prstGeom prst="rect">
            <a:avLst/>
          </a:prstGeom>
        </p:spPr>
        <p:txBody>
          <a:bodyPr/>
          <a:lstStyle>
            <a:lvl1pPr marL="0" indent="0" algn="ctr">
              <a:lnSpc>
                <a:spcPts val="2800"/>
              </a:lnSpc>
              <a:buNone/>
              <a:defRPr sz="200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Section subtitle style</a:t>
            </a:r>
            <a:endParaRPr lang="en-US" dirty="0"/>
          </a:p>
        </p:txBody>
      </p:sp>
      <p:pic>
        <p:nvPicPr>
          <p:cNvPr id="6" name="Picture 5" descr="icons_only.png"/>
          <p:cNvPicPr>
            <a:picLocks noChangeAspect="1"/>
          </p:cNvPicPr>
          <p:nvPr userDrawn="1"/>
        </p:nvPicPr>
        <p:blipFill>
          <a:blip r:embed="rId2"/>
          <a:stretch>
            <a:fillRect/>
          </a:stretch>
        </p:blipFill>
        <p:spPr>
          <a:xfrm>
            <a:off x="157003" y="704427"/>
            <a:ext cx="4145280" cy="6153573"/>
          </a:xfrm>
          <a:prstGeom prst="rect">
            <a:avLst/>
          </a:prstGeom>
        </p:spPr>
      </p:pic>
      <p:sp>
        <p:nvSpPr>
          <p:cNvPr id="9"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58641E3A-E9E8-49FC-A380-6445E0DF46CC}" type="datetime1">
              <a:rPr lang="en-US" smtClean="0">
                <a:solidFill>
                  <a:srgbClr val="F2F2F2">
                    <a:lumMod val="75000"/>
                  </a:srgbClr>
                </a:solidFill>
              </a:rPr>
              <a:pPr/>
              <a:t>7/30/2017</a:t>
            </a:fld>
            <a:endParaRPr lang="en-US" dirty="0">
              <a:solidFill>
                <a:srgbClr val="F2F2F2">
                  <a:lumMod val="75000"/>
                </a:srgbClr>
              </a:solidFill>
            </a:endParaRPr>
          </a:p>
        </p:txBody>
      </p:sp>
      <p:sp>
        <p:nvSpPr>
          <p:cNvPr id="10"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7" name="TextBox 6"/>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121538091"/>
      </p:ext>
    </p:extLst>
  </p:cSld>
  <p:clrMapOvr>
    <a:masterClrMapping/>
  </p:clrMapOvr>
  <p:timing>
    <p:tnLst>
      <p:par>
        <p:cT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F37153-0450-4E04-872E-877CBD346A1E}"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1170368815"/>
      </p:ext>
    </p:extLst>
  </p:cSld>
  <p:clrMapOvr>
    <a:masterClrMapping/>
  </p:clrMapOvr>
  <p:timing>
    <p:tnLst>
      <p:par>
        <p:cT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C636BCAD-123B-4654-A254-C93EE35BD2FA}"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1397434537"/>
      </p:ext>
    </p:extLst>
  </p:cSld>
  <p:clrMapOvr>
    <a:masterClrMapping/>
  </p:clrMapOvr>
  <p:timing>
    <p:tnLst>
      <p:par>
        <p:cTn id="1" dur="indefinite" restart="never" nodeType="tmRoot"/>
      </p:par>
    </p:tn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99E0FF7-885A-4B8B-94B6-B54289494E50}"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9" name="TextBox 8"/>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2509839924"/>
      </p:ext>
    </p:extLst>
  </p:cSld>
  <p:clrMapOvr>
    <a:masterClrMapping/>
  </p:clrMapOvr>
  <p:timing>
    <p:tnLst>
      <p:par>
        <p:cT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122D306-C1AD-4D67-8BC1-E5576698E9F7}" type="datetime1">
              <a:rPr lang="en-US" smtClean="0">
                <a:solidFill>
                  <a:srgbClr val="F2F2F2">
                    <a:lumMod val="75000"/>
                  </a:srgbClr>
                </a:solidFill>
              </a:rPr>
              <a:pPr/>
              <a:t>7/30/2017</a:t>
            </a:fld>
            <a:endParaRPr lang="en-US" dirty="0">
              <a:solidFill>
                <a:srgbClr val="F2F2F2">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2398036652"/>
      </p:ext>
    </p:extLst>
  </p:cSld>
  <p:clrMapOvr>
    <a:masterClrMapping/>
  </p:clrMapOvr>
  <p:timing>
    <p:tnLst>
      <p:par>
        <p:cT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1"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822AED9-4E18-47C7-8DB2-9A4593984B99}" type="datetime1">
              <a:rPr lang="en-US" smtClean="0">
                <a:solidFill>
                  <a:srgbClr val="F2F2F2">
                    <a:lumMod val="75000"/>
                  </a:srgbClr>
                </a:solidFill>
              </a:rPr>
              <a:pPr/>
              <a:t>7/30/2017</a:t>
            </a:fld>
            <a:endParaRPr lang="en-US" dirty="0">
              <a:solidFill>
                <a:srgbClr val="F2F2F2">
                  <a:lumMod val="75000"/>
                </a:srgbClr>
              </a:solidFill>
            </a:endParaRPr>
          </a:p>
        </p:txBody>
      </p:sp>
      <p:sp>
        <p:nvSpPr>
          <p:cNvPr id="12"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7" name="TextBox 6"/>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2304820531"/>
      </p:ext>
    </p:extLst>
  </p:cSld>
  <p:clrMapOvr>
    <a:masterClrMapping/>
  </p:clrMapOvr>
  <p:timing>
    <p:tnLst>
      <p:par>
        <p:cT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0"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1665F3E-AFE0-4411-ADE6-5A3A05A913A3}" type="datetime1">
              <a:rPr lang="en-US" smtClean="0">
                <a:solidFill>
                  <a:srgbClr val="F2F2F2">
                    <a:lumMod val="75000"/>
                  </a:srgbClr>
                </a:solidFill>
              </a:rPr>
              <a:pPr/>
              <a:t>7/30/2017</a:t>
            </a:fld>
            <a:endParaRPr lang="en-US" dirty="0">
              <a:solidFill>
                <a:srgbClr val="F2F2F2">
                  <a:lumMod val="75000"/>
                </a:srgbClr>
              </a:solidFill>
            </a:endParaRPr>
          </a:p>
        </p:txBody>
      </p:sp>
      <p:sp>
        <p:nvSpPr>
          <p:cNvPr id="11" name="Slide Number Placeholder 5"/>
          <p:cNvSpPr>
            <a:spLocks noGrp="1"/>
          </p:cNvSpPr>
          <p:nvPr>
            <p:ph type="sldNum" sz="quarter" idx="11"/>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9" name="TextBox 8"/>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155345309"/>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4617720"/>
            <a:ext cx="7670800" cy="670560"/>
          </a:xfrm>
        </p:spPr>
        <p:txBody>
          <a:bodyPr anchor="ctr"/>
          <a:lstStyle>
            <a:lvl1pPr algn="ctr">
              <a:lnSpc>
                <a:spcPts val="2200"/>
              </a:lnSpc>
              <a:defRPr sz="2000" b="1">
                <a:solidFill>
                  <a:schemeClr val="tx1"/>
                </a:solidFill>
                <a:latin typeface="Arial"/>
                <a:cs typeface="Arial"/>
              </a:defRPr>
            </a:lvl1pPr>
          </a:lstStyle>
          <a:p>
            <a:r>
              <a:rPr lang="en-US" smtClean="0"/>
              <a:t>Click to edit Master title style</a:t>
            </a:r>
            <a:endParaRPr lang="en-US" dirty="0"/>
          </a:p>
        </p:txBody>
      </p:sp>
      <p:sp>
        <p:nvSpPr>
          <p:cNvPr id="3" name="Picture Placeholder 2"/>
          <p:cNvSpPr>
            <a:spLocks noGrp="1"/>
          </p:cNvSpPr>
          <p:nvPr>
            <p:ph type="pic" idx="1" hasCustomPrompt="1"/>
          </p:nvPr>
        </p:nvSpPr>
        <p:spPr>
          <a:xfrm>
            <a:off x="731520" y="479424"/>
            <a:ext cx="7670800" cy="4012389"/>
          </a:xfrm>
        </p:spPr>
        <p:txBody>
          <a:bodyPr>
            <a:normAutofit/>
          </a:bodyPr>
          <a:lstStyle>
            <a:lvl1pPr marL="0" indent="0">
              <a:buNone/>
              <a:defRPr sz="18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to insert picture</a:t>
            </a:r>
            <a:endParaRPr lang="en-US" dirty="0"/>
          </a:p>
        </p:txBody>
      </p:sp>
      <p:sp>
        <p:nvSpPr>
          <p:cNvPr id="4" name="Text Placeholder 3"/>
          <p:cNvSpPr>
            <a:spLocks noGrp="1"/>
          </p:cNvSpPr>
          <p:nvPr>
            <p:ph type="body" sz="half" idx="2"/>
          </p:nvPr>
        </p:nvSpPr>
        <p:spPr>
          <a:xfrm>
            <a:off x="731520" y="5349243"/>
            <a:ext cx="7670800" cy="598036"/>
          </a:xfrm>
        </p:spPr>
        <p:txBody>
          <a:bodyPr/>
          <a:lstStyle>
            <a:lvl1pPr marL="0" indent="0" algn="ctr">
              <a:lnSpc>
                <a:spcPts val="1600"/>
              </a:lnSpc>
              <a:buNone/>
              <a:defRPr sz="1400">
                <a:solidFill>
                  <a:schemeClr val="accent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9"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031987188"/>
      </p:ext>
    </p:extLst>
  </p:cSld>
  <p:clrMapOvr>
    <a:masterClrMapping/>
  </p:clrMapOvr>
  <p:timing>
    <p:tnLst>
      <p:par>
        <p:cTn id="1" dur="indefinite" restart="never" nodeType="tmRoot"/>
      </p:par>
    </p:tnLst>
  </p:timing>
</p:sldLayout>
</file>

<file path=ppt/slideLayouts/slideLayout3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4617720"/>
            <a:ext cx="7670800" cy="670560"/>
          </a:xfrm>
        </p:spPr>
        <p:txBody>
          <a:bodyPr anchor="ctr"/>
          <a:lstStyle>
            <a:lvl1pPr algn="ctr">
              <a:lnSpc>
                <a:spcPts val="2200"/>
              </a:lnSpc>
              <a:defRPr sz="2000" b="1">
                <a:solidFill>
                  <a:schemeClr val="tx1"/>
                </a:solidFill>
                <a:latin typeface="Arial"/>
                <a:cs typeface="Arial"/>
              </a:defRPr>
            </a:lvl1pPr>
          </a:lstStyle>
          <a:p>
            <a:r>
              <a:rPr lang="en-US" smtClean="0"/>
              <a:t>Click to edit Master title style</a:t>
            </a:r>
            <a:endParaRPr lang="en-US" dirty="0"/>
          </a:p>
        </p:txBody>
      </p:sp>
      <p:sp>
        <p:nvSpPr>
          <p:cNvPr id="3" name="Picture Placeholder 2"/>
          <p:cNvSpPr>
            <a:spLocks noGrp="1"/>
          </p:cNvSpPr>
          <p:nvPr>
            <p:ph type="pic" idx="1" hasCustomPrompt="1"/>
          </p:nvPr>
        </p:nvSpPr>
        <p:spPr>
          <a:xfrm>
            <a:off x="731520" y="479424"/>
            <a:ext cx="7670800" cy="4012389"/>
          </a:xfrm>
        </p:spPr>
        <p:txBody>
          <a:bodyPr>
            <a:normAutofit/>
          </a:bodyPr>
          <a:lstStyle>
            <a:lvl1pPr marL="0" indent="0">
              <a:buNone/>
              <a:defRPr sz="18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to insert picture</a:t>
            </a:r>
            <a:endParaRPr lang="en-US" dirty="0"/>
          </a:p>
        </p:txBody>
      </p:sp>
      <p:sp>
        <p:nvSpPr>
          <p:cNvPr id="4" name="Text Placeholder 3"/>
          <p:cNvSpPr>
            <a:spLocks noGrp="1"/>
          </p:cNvSpPr>
          <p:nvPr>
            <p:ph type="body" sz="half" idx="2"/>
          </p:nvPr>
        </p:nvSpPr>
        <p:spPr>
          <a:xfrm>
            <a:off x="731520" y="5349243"/>
            <a:ext cx="7670800" cy="598036"/>
          </a:xfrm>
        </p:spPr>
        <p:txBody>
          <a:bodyPr/>
          <a:lstStyle>
            <a:lvl1pPr marL="0" indent="0" algn="ctr">
              <a:lnSpc>
                <a:spcPts val="1600"/>
              </a:lnSpc>
              <a:buNone/>
              <a:defRPr sz="1400">
                <a:solidFill>
                  <a:schemeClr val="accent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17839DE0-0AD3-4472-BBE3-CF0BDB9E4370}" type="datetime1">
              <a:rPr lang="en-US" smtClean="0">
                <a:solidFill>
                  <a:srgbClr val="F2F2F2">
                    <a:lumMod val="75000"/>
                  </a:srgbClr>
                </a:solidFill>
              </a:rPr>
              <a:pPr/>
              <a:t>7/30/2017</a:t>
            </a:fld>
            <a:endParaRPr lang="en-US" dirty="0">
              <a:solidFill>
                <a:srgbClr val="F2F2F2">
                  <a:lumMod val="75000"/>
                </a:srgbClr>
              </a:solidFill>
            </a:endParaRPr>
          </a:p>
        </p:txBody>
      </p:sp>
      <p:sp>
        <p:nvSpPr>
          <p:cNvPr id="9"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7" name="TextBox 6"/>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834219426"/>
      </p:ext>
    </p:extLst>
  </p:cSld>
  <p:clrMapOvr>
    <a:masterClrMapping/>
  </p:clrMapOvr>
  <p:timing>
    <p:tnLst>
      <p:par>
        <p:cT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B834523-37D2-4CE0-A903-38DF234F433C}"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5" name="Picture 4" descr="NSC_NewStyle-teal.png"/>
          <p:cNvPicPr>
            <a:picLocks noChangeAspect="1"/>
          </p:cNvPicPr>
          <p:nvPr userDrawn="1"/>
        </p:nvPicPr>
        <p:blipFill>
          <a:blip r:embed="rId2" cstate="print"/>
          <a:stretch>
            <a:fillRect/>
          </a:stretch>
        </p:blipFill>
        <p:spPr>
          <a:xfrm>
            <a:off x="2667006" y="4521204"/>
            <a:ext cx="3930327" cy="799745"/>
          </a:xfrm>
          <a:prstGeom prst="rect">
            <a:avLst/>
          </a:prstGeom>
          <a:effectLst>
            <a:reflection blurRad="6350" stA="52000" endA="300" endPos="35000" dir="5400000" sy="-100000" algn="bl" rotWithShape="0"/>
          </a:effectLst>
        </p:spPr>
      </p:pic>
      <p:sp>
        <p:nvSpPr>
          <p:cNvPr id="8" name="Rectangle 7"/>
          <p:cNvSpPr/>
          <p:nvPr userDrawn="1"/>
        </p:nvSpPr>
        <p:spPr>
          <a:xfrm>
            <a:off x="284480" y="6224756"/>
            <a:ext cx="2382526" cy="511329"/>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10" name="Text Placeholder 9"/>
          <p:cNvSpPr>
            <a:spLocks noGrp="1"/>
          </p:cNvSpPr>
          <p:nvPr>
            <p:ph type="body" sz="quarter" idx="12" hasCustomPrompt="1"/>
          </p:nvPr>
        </p:nvSpPr>
        <p:spPr>
          <a:xfrm>
            <a:off x="457200" y="2433320"/>
            <a:ext cx="8229600" cy="1345565"/>
          </a:xfrm>
        </p:spPr>
        <p:txBody>
          <a:bodyPr anchor="ctr">
            <a:normAutofit/>
          </a:bodyPr>
          <a:lstStyle>
            <a:lvl1pPr marL="0" indent="0" algn="ctr">
              <a:buNone/>
              <a:defRPr sz="4800" b="1">
                <a:solidFill>
                  <a:srgbClr val="6E2246"/>
                </a:solidFill>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Questions?</a:t>
            </a:r>
          </a:p>
        </p:txBody>
      </p:sp>
      <p:sp>
        <p:nvSpPr>
          <p:cNvPr id="9" name="TextBox 8"/>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1958688267"/>
      </p:ext>
    </p:extLst>
  </p:cSld>
  <p:clrMapOvr>
    <a:masterClrMapping/>
  </p:clrMapOvr>
  <p:timing>
    <p:tnLst>
      <p:par>
        <p:cT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userDrawn="1">
  <p:cSld name="Title 2 w/ Ic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298D55C-073B-4BB2-8D7D-A76A5DB0B4B8}"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2343630664"/>
      </p:ext>
    </p:extLst>
  </p:cSld>
  <p:clrMapOvr>
    <a:masterClrMapping/>
  </p:clrMapOvr>
  <p:timing>
    <p:tnLst>
      <p:par>
        <p:cT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9487763D-3ED9-4269-B4DD-6E70109C6236}" type="datetime1">
              <a:rPr lang="en-US" smtClean="0">
                <a:solidFill>
                  <a:srgbClr val="FFFFFF">
                    <a:lumMod val="75000"/>
                  </a:srgbClr>
                </a:solidFill>
              </a:rPr>
              <a:pPr/>
              <a:t>7/30/2017</a:t>
            </a:fld>
            <a:endParaRPr lang="en-US" dirty="0">
              <a:solidFill>
                <a:srgbClr val="FFFFFF">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1011745539"/>
      </p:ext>
    </p:extLst>
  </p:cSld>
  <p:clrMapOvr>
    <a:masterClrMapping/>
  </p:clrMapOvr>
  <p:timing>
    <p:tnLst>
      <p:par>
        <p:cTn id="1" dur="indefinite" restart="never" nodeType="tmRoot"/>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userDrawn="1">
  <p:cSld name="2_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141315" name="Rectangle 3"/>
          <p:cNvSpPr>
            <a:spLocks noGrp="1" noChangeArrowheads="1"/>
          </p:cNvSpPr>
          <p:nvPr>
            <p:ph type="subTitle" idx="1"/>
          </p:nvPr>
        </p:nvSpPr>
        <p:spPr>
          <a:xfrm>
            <a:off x="533400" y="533400"/>
            <a:ext cx="8153400" cy="762000"/>
          </a:xfrm>
        </p:spPr>
        <p:txBody>
          <a:bodyPr/>
          <a:lstStyle>
            <a:lvl1pPr marL="0" indent="0" algn="ctr">
              <a:buFontTx/>
              <a:buNone/>
              <a:defRPr b="1">
                <a:solidFill>
                  <a:srgbClr val="053043"/>
                </a:solidFill>
                <a:latin typeface="Georgia"/>
                <a:cs typeface="Georgia"/>
              </a:defRPr>
            </a:lvl1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a:xfrm>
            <a:off x="6248400" y="6248400"/>
            <a:ext cx="2133600" cy="304800"/>
          </a:xfrm>
        </p:spPr>
        <p:txBody>
          <a:bodyPr/>
          <a:lstStyle>
            <a:lvl1pPr algn="r">
              <a:defRPr b="0">
                <a:solidFill>
                  <a:schemeClr val="bg1">
                    <a:lumMod val="75000"/>
                  </a:schemeClr>
                </a:solidFill>
              </a:defRPr>
            </a:lvl1pPr>
          </a:lstStyle>
          <a:p>
            <a:pPr>
              <a:defRPr/>
            </a:pPr>
            <a:fld id="{914845B1-8794-4530-9645-6956A995BCEF}" type="datetime1">
              <a:rPr lang="en-US" smtClean="0">
                <a:solidFill>
                  <a:srgbClr val="FFFFFF">
                    <a:lumMod val="75000"/>
                  </a:srgbClr>
                </a:solidFill>
              </a:rPr>
              <a:pPr>
                <a:defRPr/>
              </a:pPr>
              <a:t>7/30/2017</a:t>
            </a:fld>
            <a:endParaRPr lang="en-US" dirty="0">
              <a:solidFill>
                <a:srgbClr val="FFFFFF">
                  <a:lumMod val="75000"/>
                </a:srgbClr>
              </a:solidFill>
            </a:endParaRPr>
          </a:p>
        </p:txBody>
      </p:sp>
      <p:sp>
        <p:nvSpPr>
          <p:cNvPr id="5" name="Rectangle 6"/>
          <p:cNvSpPr>
            <a:spLocks noGrp="1" noChangeArrowheads="1"/>
          </p:cNvSpPr>
          <p:nvPr>
            <p:ph type="sldNum" sz="quarter" idx="11"/>
          </p:nvPr>
        </p:nvSpPr>
        <p:spPr>
          <a:xfrm>
            <a:off x="8458200" y="6248400"/>
            <a:ext cx="533400" cy="304800"/>
          </a:xfrm>
        </p:spPr>
        <p:txBody>
          <a:bodyPr/>
          <a:lstStyle>
            <a:lvl1pPr>
              <a:defRPr b="0">
                <a:solidFill>
                  <a:schemeClr val="bg1">
                    <a:lumMod val="75000"/>
                  </a:schemeClr>
                </a:solidFill>
              </a:defRPr>
            </a:lvl1pPr>
          </a:lstStyle>
          <a:p>
            <a:pPr>
              <a:defRPr/>
            </a:pPr>
            <a:fld id="{6CAF9146-99DA-48D9-A911-F685F4471370}" type="slidenum">
              <a:rPr lang="en-US" smtClean="0">
                <a:solidFill>
                  <a:srgbClr val="FFFFFF">
                    <a:lumMod val="75000"/>
                  </a:srgbClr>
                </a:solidFill>
              </a:rPr>
              <a:pPr>
                <a:defRPr/>
              </a:pPr>
              <a:t>‹#›</a:t>
            </a:fld>
            <a:endParaRPr lang="en-US" dirty="0">
              <a:solidFill>
                <a:srgbClr val="FFFFFF">
                  <a:lumMod val="75000"/>
                </a:srgbClr>
              </a:solidFill>
            </a:endParaRPr>
          </a:p>
        </p:txBody>
      </p:sp>
      <p:sp>
        <p:nvSpPr>
          <p:cNvPr id="19" name="Text Placeholder 18"/>
          <p:cNvSpPr>
            <a:spLocks noGrp="1"/>
          </p:cNvSpPr>
          <p:nvPr>
            <p:ph type="body" sz="quarter" idx="12"/>
          </p:nvPr>
        </p:nvSpPr>
        <p:spPr>
          <a:xfrm>
            <a:off x="533400" y="1371600"/>
            <a:ext cx="8153400" cy="4648200"/>
          </a:xfrm>
        </p:spPr>
        <p:txBody>
          <a:bodyPr/>
          <a:lstStyle>
            <a:lvl1pPr>
              <a:lnSpc>
                <a:spcPts val="2000"/>
              </a:lnSpc>
              <a:defRPr sz="2000">
                <a:solidFill>
                  <a:schemeClr val="tx1">
                    <a:lumMod val="65000"/>
                    <a:lumOff val="35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3181638142"/>
      </p:ext>
    </p:extLst>
  </p:cSld>
  <p:clrMapOvr>
    <a:masterClrMapping/>
  </p:clrMapOvr>
  <p:timing>
    <p:tnLst>
      <p:par>
        <p:cTn id="1" dur="indefinite" restart="never" nodeType="tmRoot"/>
      </p:par>
    </p:tnLst>
  </p:timing>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r>
              <a:rPr lang="en-US" altLang="ko-KR" dirty="0" smtClean="0"/>
              <a:t>Agenda</a:t>
            </a:r>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7B7462ED-6B83-428F-AFB2-1D6604B560AC}"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8" name="TextBox 7"/>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2375403207"/>
      </p:ext>
    </p:extLst>
  </p:cSld>
  <p:clrMapOvr>
    <a:masterClrMapping/>
  </p:clrMapOvr>
  <p:timing>
    <p:tnLst>
      <p:par>
        <p:cTn id="1" dur="indefinite" restart="never" nodeType="tmRoot"/>
      </p:par>
    </p:tnLst>
  </p:timing>
</p:sldLayout>
</file>

<file path=ppt/slideLayouts/slideLayout396.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65DD373A-180E-4567-938D-D7218BD32579}"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6" name="TextBox 5"/>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2723026998"/>
      </p:ext>
    </p:extLst>
  </p:cSld>
  <p:clrMapOvr>
    <a:masterClrMapping/>
  </p:clrMapOvr>
  <p:timing>
    <p:tnLst>
      <p:par>
        <p:cTn id="1" dur="indefinite" restart="never" nodeType="tmRoot"/>
      </p:par>
    </p:tnLst>
  </p:timing>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61360" y="1835823"/>
            <a:ext cx="5549518" cy="1711991"/>
          </a:xfrm>
        </p:spPr>
        <p:txBody>
          <a:bodyPr>
            <a:normAutofit/>
          </a:bodyPr>
          <a:lstStyle>
            <a:lvl1pPr>
              <a:lnSpc>
                <a:spcPts val="3400"/>
              </a:lnSpc>
              <a:defRPr sz="3600" b="1" baseline="0">
                <a:solidFill>
                  <a:schemeClr val="tx1"/>
                </a:solidFill>
              </a:defRPr>
            </a:lvl1pPr>
          </a:lstStyle>
          <a:p>
            <a:r>
              <a:rPr lang="en-US" dirty="0" smtClean="0"/>
              <a:t>Click to edit</a:t>
            </a:r>
            <a:br>
              <a:rPr lang="en-US" dirty="0" smtClean="0"/>
            </a:br>
            <a:r>
              <a:rPr lang="en-US" dirty="0" smtClean="0"/>
              <a:t>Section Title Slide</a:t>
            </a:r>
            <a:endParaRPr lang="en-US" dirty="0"/>
          </a:p>
        </p:txBody>
      </p:sp>
      <p:sp>
        <p:nvSpPr>
          <p:cNvPr id="3" name="Subtitle 2"/>
          <p:cNvSpPr>
            <a:spLocks noGrp="1"/>
          </p:cNvSpPr>
          <p:nvPr>
            <p:ph type="subTitle" idx="1" hasCustomPrompt="1"/>
          </p:nvPr>
        </p:nvSpPr>
        <p:spPr>
          <a:xfrm>
            <a:off x="3261360" y="4028440"/>
            <a:ext cx="5549518" cy="1196416"/>
          </a:xfrm>
          <a:prstGeom prst="rect">
            <a:avLst/>
          </a:prstGeom>
        </p:spPr>
        <p:txBody>
          <a:bodyPr/>
          <a:lstStyle>
            <a:lvl1pPr marL="0" indent="0" algn="ctr">
              <a:lnSpc>
                <a:spcPts val="2800"/>
              </a:lnSpc>
              <a:buNone/>
              <a:defRPr sz="200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Section subtitle style</a:t>
            </a:r>
            <a:endParaRPr lang="en-US" dirty="0"/>
          </a:p>
        </p:txBody>
      </p:sp>
      <p:pic>
        <p:nvPicPr>
          <p:cNvPr id="6" name="Picture 5" descr="icons_only.png"/>
          <p:cNvPicPr>
            <a:picLocks noChangeAspect="1"/>
          </p:cNvPicPr>
          <p:nvPr userDrawn="1"/>
        </p:nvPicPr>
        <p:blipFill>
          <a:blip r:embed="rId2"/>
          <a:stretch>
            <a:fillRect/>
          </a:stretch>
        </p:blipFill>
        <p:spPr>
          <a:xfrm>
            <a:off x="157003" y="704427"/>
            <a:ext cx="4145280" cy="6153573"/>
          </a:xfrm>
          <a:prstGeom prst="rect">
            <a:avLst/>
          </a:prstGeom>
        </p:spPr>
      </p:pic>
      <p:sp>
        <p:nvSpPr>
          <p:cNvPr id="9"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58641E3A-E9E8-49FC-A380-6445E0DF46CC}" type="datetime1">
              <a:rPr lang="en-US" smtClean="0">
                <a:solidFill>
                  <a:srgbClr val="F2F2F2">
                    <a:lumMod val="75000"/>
                  </a:srgbClr>
                </a:solidFill>
              </a:rPr>
              <a:pPr/>
              <a:t>7/30/2017</a:t>
            </a:fld>
            <a:endParaRPr lang="en-US" dirty="0">
              <a:solidFill>
                <a:srgbClr val="F2F2F2">
                  <a:lumMod val="75000"/>
                </a:srgbClr>
              </a:solidFill>
            </a:endParaRPr>
          </a:p>
        </p:txBody>
      </p:sp>
      <p:sp>
        <p:nvSpPr>
          <p:cNvPr id="10"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7" name="TextBox 6"/>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603819051"/>
      </p:ext>
    </p:extLst>
  </p:cSld>
  <p:clrMapOvr>
    <a:masterClrMapping/>
  </p:clrMapOvr>
  <p:timing>
    <p:tnLst>
      <p:par>
        <p:cTn id="1" dur="indefinite" restart="never" nodeType="tmRoot"/>
      </p:par>
    </p:tnLst>
  </p:timing>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F37153-0450-4E04-872E-877CBD346A1E}"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138522020"/>
      </p:ext>
    </p:extLst>
  </p:cSld>
  <p:clrMapOvr>
    <a:masterClrMapping/>
  </p:clrMapOvr>
  <p:timing>
    <p:tnLst>
      <p:par>
        <p:cTn id="1" dur="indefinite" restart="never" nodeType="tmRoot"/>
      </p:par>
    </p:tnLst>
  </p:timing>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C636BCAD-123B-4654-A254-C93EE35BD2FA}"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107187964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F37153-0450-4E04-872E-877CBD346A1E}" type="datetime1">
              <a:rPr lang="en-US" smtClean="0"/>
              <a:t>7/30/2017</a:t>
            </a:fld>
            <a:endParaRPr lang="en-US" dirty="0"/>
          </a:p>
        </p:txBody>
      </p:sp>
      <p:sp>
        <p:nvSpPr>
          <p:cNvPr id="4" name="Slide Number Placeholder 3"/>
          <p:cNvSpPr>
            <a:spLocks noGrp="1"/>
          </p:cNvSpPr>
          <p:nvPr>
            <p:ph type="sldNum" sz="quarter" idx="11"/>
          </p:nvPr>
        </p:nvSpPr>
        <p:spPr/>
        <p:txBody>
          <a:bodyPr/>
          <a:lstStyle/>
          <a:p>
            <a:fld id="{114AA880-58C2-F143-AB9C-BE7C7816A5B0}" type="slidenum">
              <a:rPr lang="en-US" smtClean="0"/>
              <a:pPr/>
              <a:t>‹#›</a:t>
            </a:fld>
            <a:endParaRPr lang="en-US" dirty="0"/>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smtClean="0">
                <a:ln>
                  <a:noFill/>
                </a:ln>
                <a:solidFill>
                  <a:srgbClr val="F2F2F2"/>
                </a:solidFill>
                <a:effectLst/>
                <a:uLnTx/>
                <a:uFillTx/>
                <a:latin typeface="Arial"/>
                <a:cs typeface="Arial"/>
              </a:rPr>
              <a:t>CONFIDENTIAL AND PROPRIETARY</a:t>
            </a:r>
            <a:endParaRPr kumimoji="0" lang="en-US" sz="700" b="0" i="0" u="none" strike="noStrike" kern="0" cap="none" spc="0" normalizeH="0" baseline="0" noProof="0" dirty="0">
              <a:ln>
                <a:noFill/>
              </a:ln>
              <a:solidFill>
                <a:sysClr val="window" lastClr="FFFFFF"/>
              </a:solidFill>
              <a:effectLst/>
              <a:uLnTx/>
              <a:uFillTx/>
              <a:latin typeface="Arial"/>
              <a:cs typeface="Arial"/>
            </a:endParaRPr>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5" name="Picture 4" descr="NSC_NewStyle-teal.png"/>
          <p:cNvPicPr>
            <a:picLocks noChangeAspect="1"/>
          </p:cNvPicPr>
          <p:nvPr userDrawn="1"/>
        </p:nvPicPr>
        <p:blipFill>
          <a:blip r:embed="rId2" cstate="print"/>
          <a:stretch>
            <a:fillRect/>
          </a:stretch>
        </p:blipFill>
        <p:spPr>
          <a:xfrm>
            <a:off x="2667006" y="4521204"/>
            <a:ext cx="3930327" cy="799745"/>
          </a:xfrm>
          <a:prstGeom prst="rect">
            <a:avLst/>
          </a:prstGeom>
          <a:effectLst>
            <a:reflection blurRad="6350" stA="52000" endA="300" endPos="35000" dir="5400000" sy="-100000" algn="bl" rotWithShape="0"/>
          </a:effectLst>
        </p:spPr>
      </p:pic>
      <p:sp>
        <p:nvSpPr>
          <p:cNvPr id="8" name="Rectangle 7"/>
          <p:cNvSpPr/>
          <p:nvPr userDrawn="1"/>
        </p:nvSpPr>
        <p:spPr>
          <a:xfrm>
            <a:off x="284480" y="6224756"/>
            <a:ext cx="2382526" cy="511329"/>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10" name="Text Placeholder 9"/>
          <p:cNvSpPr>
            <a:spLocks noGrp="1"/>
          </p:cNvSpPr>
          <p:nvPr>
            <p:ph type="body" sz="quarter" idx="12" hasCustomPrompt="1"/>
          </p:nvPr>
        </p:nvSpPr>
        <p:spPr>
          <a:xfrm>
            <a:off x="457200" y="2433320"/>
            <a:ext cx="8229600" cy="1345565"/>
          </a:xfrm>
        </p:spPr>
        <p:txBody>
          <a:bodyPr anchor="ctr">
            <a:normAutofit/>
          </a:bodyPr>
          <a:lstStyle>
            <a:lvl1pPr marL="0" indent="0" algn="ctr">
              <a:buNone/>
              <a:defRPr sz="4800" b="1">
                <a:solidFill>
                  <a:srgbClr val="6E2246"/>
                </a:solidFill>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Questions?</a:t>
            </a:r>
          </a:p>
        </p:txBody>
      </p:sp>
    </p:spTree>
    <p:extLst>
      <p:ext uri="{BB962C8B-B14F-4D97-AF65-F5344CB8AC3E}">
        <p14:creationId xmlns:p14="http://schemas.microsoft.com/office/powerpoint/2010/main" val="404126674"/>
      </p:ext>
    </p:extLst>
  </p:cSld>
  <p:clrMapOvr>
    <a:masterClrMapping/>
  </p:clrMapOvr>
  <p:timing>
    <p:tnLst>
      <p:par>
        <p:cTn id="1" dur="indefinite" restart="never" nodeType="tmRoot"/>
      </p:par>
    </p:tnLst>
  </p:timing>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99E0FF7-885A-4B8B-94B6-B54289494E50}"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9" name="TextBox 8"/>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888223169"/>
      </p:ext>
    </p:extLst>
  </p:cSld>
  <p:clrMapOvr>
    <a:masterClrMapping/>
  </p:clrMapOvr>
  <p:timing>
    <p:tnLst>
      <p:par>
        <p:cTn id="1" dur="indefinite" restart="never" nodeType="tmRoot"/>
      </p:par>
    </p:tnLst>
  </p:timing>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122D306-C1AD-4D67-8BC1-E5576698E9F7}" type="datetime1">
              <a:rPr lang="en-US" smtClean="0">
                <a:solidFill>
                  <a:srgbClr val="F2F2F2">
                    <a:lumMod val="75000"/>
                  </a:srgbClr>
                </a:solidFill>
              </a:rPr>
              <a:pPr/>
              <a:t>7/30/2017</a:t>
            </a:fld>
            <a:endParaRPr lang="en-US" dirty="0">
              <a:solidFill>
                <a:srgbClr val="F2F2F2">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215970679"/>
      </p:ext>
    </p:extLst>
  </p:cSld>
  <p:clrMapOvr>
    <a:masterClrMapping/>
  </p:clrMapOvr>
  <p:timing>
    <p:tnLst>
      <p:par>
        <p:cTn id="1" dur="indefinite" restart="never" nodeType="tmRoot"/>
      </p:par>
    </p:tnLst>
  </p:timing>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1"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822AED9-4E18-47C7-8DB2-9A4593984B99}" type="datetime1">
              <a:rPr lang="en-US" smtClean="0">
                <a:solidFill>
                  <a:srgbClr val="F2F2F2">
                    <a:lumMod val="75000"/>
                  </a:srgbClr>
                </a:solidFill>
              </a:rPr>
              <a:pPr/>
              <a:t>7/30/2017</a:t>
            </a:fld>
            <a:endParaRPr lang="en-US" dirty="0">
              <a:solidFill>
                <a:srgbClr val="F2F2F2">
                  <a:lumMod val="75000"/>
                </a:srgbClr>
              </a:solidFill>
            </a:endParaRPr>
          </a:p>
        </p:txBody>
      </p:sp>
      <p:sp>
        <p:nvSpPr>
          <p:cNvPr id="12"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7" name="TextBox 6"/>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2385050984"/>
      </p:ext>
    </p:extLst>
  </p:cSld>
  <p:clrMapOvr>
    <a:masterClrMapping/>
  </p:clrMapOvr>
  <p:timing>
    <p:tnLst>
      <p:par>
        <p:cTn id="1" dur="indefinite" restart="never" nodeType="tmRoot"/>
      </p:par>
    </p:tnLst>
  </p:timing>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0"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1665F3E-AFE0-4411-ADE6-5A3A05A913A3}" type="datetime1">
              <a:rPr lang="en-US" smtClean="0">
                <a:solidFill>
                  <a:srgbClr val="F2F2F2">
                    <a:lumMod val="75000"/>
                  </a:srgbClr>
                </a:solidFill>
              </a:rPr>
              <a:pPr/>
              <a:t>7/30/2017</a:t>
            </a:fld>
            <a:endParaRPr lang="en-US" dirty="0">
              <a:solidFill>
                <a:srgbClr val="F2F2F2">
                  <a:lumMod val="75000"/>
                </a:srgbClr>
              </a:solidFill>
            </a:endParaRPr>
          </a:p>
        </p:txBody>
      </p:sp>
      <p:sp>
        <p:nvSpPr>
          <p:cNvPr id="11" name="Slide Number Placeholder 5"/>
          <p:cNvSpPr>
            <a:spLocks noGrp="1"/>
          </p:cNvSpPr>
          <p:nvPr>
            <p:ph type="sldNum" sz="quarter" idx="11"/>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9" name="TextBox 8"/>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4123611036"/>
      </p:ext>
    </p:extLst>
  </p:cSld>
  <p:clrMapOvr>
    <a:masterClrMapping/>
  </p:clrMapOvr>
  <p:timing>
    <p:tnLst>
      <p:par>
        <p:cT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4617720"/>
            <a:ext cx="7670800" cy="670560"/>
          </a:xfrm>
        </p:spPr>
        <p:txBody>
          <a:bodyPr anchor="ctr"/>
          <a:lstStyle>
            <a:lvl1pPr algn="ctr">
              <a:lnSpc>
                <a:spcPts val="2200"/>
              </a:lnSpc>
              <a:defRPr sz="2000" b="1">
                <a:solidFill>
                  <a:schemeClr val="tx1"/>
                </a:solidFill>
                <a:latin typeface="Arial"/>
                <a:cs typeface="Arial"/>
              </a:defRPr>
            </a:lvl1pPr>
          </a:lstStyle>
          <a:p>
            <a:r>
              <a:rPr lang="en-US" smtClean="0"/>
              <a:t>Click to edit Master title style</a:t>
            </a:r>
            <a:endParaRPr lang="en-US" dirty="0"/>
          </a:p>
        </p:txBody>
      </p:sp>
      <p:sp>
        <p:nvSpPr>
          <p:cNvPr id="3" name="Picture Placeholder 2"/>
          <p:cNvSpPr>
            <a:spLocks noGrp="1"/>
          </p:cNvSpPr>
          <p:nvPr>
            <p:ph type="pic" idx="1" hasCustomPrompt="1"/>
          </p:nvPr>
        </p:nvSpPr>
        <p:spPr>
          <a:xfrm>
            <a:off x="731520" y="479424"/>
            <a:ext cx="7670800" cy="4012389"/>
          </a:xfrm>
        </p:spPr>
        <p:txBody>
          <a:bodyPr>
            <a:normAutofit/>
          </a:bodyPr>
          <a:lstStyle>
            <a:lvl1pPr marL="0" indent="0">
              <a:buNone/>
              <a:defRPr sz="18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to insert picture</a:t>
            </a:r>
            <a:endParaRPr lang="en-US" dirty="0"/>
          </a:p>
        </p:txBody>
      </p:sp>
      <p:sp>
        <p:nvSpPr>
          <p:cNvPr id="4" name="Text Placeholder 3"/>
          <p:cNvSpPr>
            <a:spLocks noGrp="1"/>
          </p:cNvSpPr>
          <p:nvPr>
            <p:ph type="body" sz="half" idx="2"/>
          </p:nvPr>
        </p:nvSpPr>
        <p:spPr>
          <a:xfrm>
            <a:off x="731520" y="5349243"/>
            <a:ext cx="7670800" cy="598036"/>
          </a:xfrm>
        </p:spPr>
        <p:txBody>
          <a:bodyPr/>
          <a:lstStyle>
            <a:lvl1pPr marL="0" indent="0" algn="ctr">
              <a:lnSpc>
                <a:spcPts val="1600"/>
              </a:lnSpc>
              <a:buNone/>
              <a:defRPr sz="1400">
                <a:solidFill>
                  <a:schemeClr val="accent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17839DE0-0AD3-4472-BBE3-CF0BDB9E4370}" type="datetime1">
              <a:rPr lang="en-US" smtClean="0">
                <a:solidFill>
                  <a:srgbClr val="F2F2F2">
                    <a:lumMod val="75000"/>
                  </a:srgbClr>
                </a:solidFill>
              </a:rPr>
              <a:pPr/>
              <a:t>7/30/2017</a:t>
            </a:fld>
            <a:endParaRPr lang="en-US" dirty="0">
              <a:solidFill>
                <a:srgbClr val="F2F2F2">
                  <a:lumMod val="75000"/>
                </a:srgbClr>
              </a:solidFill>
            </a:endParaRPr>
          </a:p>
        </p:txBody>
      </p:sp>
      <p:sp>
        <p:nvSpPr>
          <p:cNvPr id="9"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7" name="TextBox 6"/>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2438547022"/>
      </p:ext>
    </p:extLst>
  </p:cSld>
  <p:clrMapOvr>
    <a:masterClrMapping/>
  </p:clrMapOvr>
  <p:timing>
    <p:tnLst>
      <p:par>
        <p:cT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B834523-37D2-4CE0-A903-38DF234F433C}"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5" name="Picture 4" descr="NSC_NewStyle-teal.png"/>
          <p:cNvPicPr>
            <a:picLocks noChangeAspect="1"/>
          </p:cNvPicPr>
          <p:nvPr userDrawn="1"/>
        </p:nvPicPr>
        <p:blipFill>
          <a:blip r:embed="rId2" cstate="print"/>
          <a:stretch>
            <a:fillRect/>
          </a:stretch>
        </p:blipFill>
        <p:spPr>
          <a:xfrm>
            <a:off x="2667006" y="4521204"/>
            <a:ext cx="3930327" cy="799745"/>
          </a:xfrm>
          <a:prstGeom prst="rect">
            <a:avLst/>
          </a:prstGeom>
          <a:effectLst>
            <a:reflection blurRad="6350" stA="52000" endA="300" endPos="35000" dir="5400000" sy="-100000" algn="bl" rotWithShape="0"/>
          </a:effectLst>
        </p:spPr>
      </p:pic>
      <p:sp>
        <p:nvSpPr>
          <p:cNvPr id="8" name="Rectangle 7"/>
          <p:cNvSpPr/>
          <p:nvPr userDrawn="1"/>
        </p:nvSpPr>
        <p:spPr>
          <a:xfrm>
            <a:off x="284480" y="6224756"/>
            <a:ext cx="2382526" cy="511329"/>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10" name="Text Placeholder 9"/>
          <p:cNvSpPr>
            <a:spLocks noGrp="1"/>
          </p:cNvSpPr>
          <p:nvPr>
            <p:ph type="body" sz="quarter" idx="12" hasCustomPrompt="1"/>
          </p:nvPr>
        </p:nvSpPr>
        <p:spPr>
          <a:xfrm>
            <a:off x="457200" y="2433320"/>
            <a:ext cx="8229600" cy="1345565"/>
          </a:xfrm>
        </p:spPr>
        <p:txBody>
          <a:bodyPr anchor="ctr">
            <a:normAutofit/>
          </a:bodyPr>
          <a:lstStyle>
            <a:lvl1pPr marL="0" indent="0" algn="ctr">
              <a:buNone/>
              <a:defRPr sz="4800" b="1">
                <a:solidFill>
                  <a:srgbClr val="6E2246"/>
                </a:solidFill>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Questions?</a:t>
            </a:r>
          </a:p>
        </p:txBody>
      </p:sp>
      <p:sp>
        <p:nvSpPr>
          <p:cNvPr id="9" name="TextBox 8"/>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252882661"/>
      </p:ext>
    </p:extLst>
  </p:cSld>
  <p:clrMapOvr>
    <a:masterClrMapping/>
  </p:clrMapOvr>
  <p:timing>
    <p:tnLst>
      <p:par>
        <p:cTn id="1" dur="indefinite" restart="never" nodeType="tmRoot"/>
      </p:par>
    </p:tnLst>
  </p:timing>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Title 2 w/ Ic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298D55C-073B-4BB2-8D7D-A76A5DB0B4B8}"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207817316"/>
      </p:ext>
    </p:extLst>
  </p:cSld>
  <p:clrMapOvr>
    <a:masterClrMapping/>
  </p:clrMapOvr>
  <p:timing>
    <p:tnLst>
      <p:par>
        <p:cTn id="1" dur="indefinite" restart="never" nodeType="tmRoot"/>
      </p:par>
    </p:tnLst>
  </p:timing>
</p:sldLayout>
</file>

<file path=ppt/slideLayouts/slideLayout40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9487763D-3ED9-4269-B4DD-6E70109C6236}" type="datetime1">
              <a:rPr lang="en-US" smtClean="0">
                <a:solidFill>
                  <a:srgbClr val="FFFFFF">
                    <a:lumMod val="75000"/>
                  </a:srgbClr>
                </a:solidFill>
              </a:rPr>
              <a:pPr/>
              <a:t>7/30/2017</a:t>
            </a:fld>
            <a:endParaRPr lang="en-US" dirty="0">
              <a:solidFill>
                <a:srgbClr val="FFFFFF">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3277106960"/>
      </p:ext>
    </p:extLst>
  </p:cSld>
  <p:clrMapOvr>
    <a:masterClrMapping/>
  </p:clrMapOvr>
  <p:timing>
    <p:tnLst>
      <p:par>
        <p:cT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userDrawn="1">
  <p:cSld name="2_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141315" name="Rectangle 3"/>
          <p:cNvSpPr>
            <a:spLocks noGrp="1" noChangeArrowheads="1"/>
          </p:cNvSpPr>
          <p:nvPr>
            <p:ph type="subTitle" idx="1"/>
          </p:nvPr>
        </p:nvSpPr>
        <p:spPr>
          <a:xfrm>
            <a:off x="533400" y="533400"/>
            <a:ext cx="8153400" cy="762000"/>
          </a:xfrm>
        </p:spPr>
        <p:txBody>
          <a:bodyPr/>
          <a:lstStyle>
            <a:lvl1pPr marL="0" indent="0" algn="ctr">
              <a:buFontTx/>
              <a:buNone/>
              <a:defRPr b="1">
                <a:solidFill>
                  <a:srgbClr val="053043"/>
                </a:solidFill>
                <a:latin typeface="Georgia"/>
                <a:cs typeface="Georgia"/>
              </a:defRPr>
            </a:lvl1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a:xfrm>
            <a:off x="6248400" y="6248400"/>
            <a:ext cx="2133600" cy="304800"/>
          </a:xfrm>
        </p:spPr>
        <p:txBody>
          <a:bodyPr/>
          <a:lstStyle>
            <a:lvl1pPr algn="r">
              <a:defRPr b="0">
                <a:solidFill>
                  <a:schemeClr val="bg1">
                    <a:lumMod val="75000"/>
                  </a:schemeClr>
                </a:solidFill>
              </a:defRPr>
            </a:lvl1pPr>
          </a:lstStyle>
          <a:p>
            <a:pPr>
              <a:defRPr/>
            </a:pPr>
            <a:fld id="{914845B1-8794-4530-9645-6956A995BCEF}" type="datetime1">
              <a:rPr lang="en-US" smtClean="0">
                <a:solidFill>
                  <a:srgbClr val="FFFFFF">
                    <a:lumMod val="75000"/>
                  </a:srgbClr>
                </a:solidFill>
              </a:rPr>
              <a:pPr>
                <a:defRPr/>
              </a:pPr>
              <a:t>7/30/2017</a:t>
            </a:fld>
            <a:endParaRPr lang="en-US" dirty="0">
              <a:solidFill>
                <a:srgbClr val="FFFFFF">
                  <a:lumMod val="75000"/>
                </a:srgbClr>
              </a:solidFill>
            </a:endParaRPr>
          </a:p>
        </p:txBody>
      </p:sp>
      <p:sp>
        <p:nvSpPr>
          <p:cNvPr id="5" name="Rectangle 6"/>
          <p:cNvSpPr>
            <a:spLocks noGrp="1" noChangeArrowheads="1"/>
          </p:cNvSpPr>
          <p:nvPr>
            <p:ph type="sldNum" sz="quarter" idx="11"/>
          </p:nvPr>
        </p:nvSpPr>
        <p:spPr>
          <a:xfrm>
            <a:off x="8458200" y="6248400"/>
            <a:ext cx="533400" cy="304800"/>
          </a:xfrm>
        </p:spPr>
        <p:txBody>
          <a:bodyPr/>
          <a:lstStyle>
            <a:lvl1pPr>
              <a:defRPr b="0">
                <a:solidFill>
                  <a:schemeClr val="bg1">
                    <a:lumMod val="75000"/>
                  </a:schemeClr>
                </a:solidFill>
              </a:defRPr>
            </a:lvl1pPr>
          </a:lstStyle>
          <a:p>
            <a:pPr>
              <a:defRPr/>
            </a:pPr>
            <a:fld id="{6CAF9146-99DA-48D9-A911-F685F4471370}" type="slidenum">
              <a:rPr lang="en-US" smtClean="0">
                <a:solidFill>
                  <a:srgbClr val="FFFFFF">
                    <a:lumMod val="75000"/>
                  </a:srgbClr>
                </a:solidFill>
              </a:rPr>
              <a:pPr>
                <a:defRPr/>
              </a:pPr>
              <a:t>‹#›</a:t>
            </a:fld>
            <a:endParaRPr lang="en-US" dirty="0">
              <a:solidFill>
                <a:srgbClr val="FFFFFF">
                  <a:lumMod val="75000"/>
                </a:srgbClr>
              </a:solidFill>
            </a:endParaRPr>
          </a:p>
        </p:txBody>
      </p:sp>
      <p:sp>
        <p:nvSpPr>
          <p:cNvPr id="19" name="Text Placeholder 18"/>
          <p:cNvSpPr>
            <a:spLocks noGrp="1"/>
          </p:cNvSpPr>
          <p:nvPr>
            <p:ph type="body" sz="quarter" idx="12"/>
          </p:nvPr>
        </p:nvSpPr>
        <p:spPr>
          <a:xfrm>
            <a:off x="533400" y="1371600"/>
            <a:ext cx="8153400" cy="4648200"/>
          </a:xfrm>
        </p:spPr>
        <p:txBody>
          <a:bodyPr/>
          <a:lstStyle>
            <a:lvl1pPr>
              <a:lnSpc>
                <a:spcPts val="2000"/>
              </a:lnSpc>
              <a:defRPr sz="2000">
                <a:solidFill>
                  <a:schemeClr val="tx1">
                    <a:lumMod val="65000"/>
                    <a:lumOff val="35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2976941615"/>
      </p:ext>
    </p:extLst>
  </p:cSld>
  <p:clrMapOvr>
    <a:masterClrMapping/>
  </p:clrMapOvr>
  <p:timing>
    <p:tnLst>
      <p:par>
        <p:cT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r>
              <a:rPr lang="en-US" altLang="ko-KR" dirty="0" smtClean="0"/>
              <a:t>Agenda</a:t>
            </a:r>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7B7462ED-6B83-428F-AFB2-1D6604B560AC}"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8" name="TextBox 7"/>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2766751746"/>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2 w/ Ic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273662279"/>
      </p:ext>
    </p:extLst>
  </p:cSld>
  <p:clrMapOvr>
    <a:masterClrMapping/>
  </p:clrMapOvr>
  <p:timing>
    <p:tnLst>
      <p:par>
        <p:cTn id="1" dur="indefinite" restart="never" nodeType="tmRoot"/>
      </p:par>
    </p:tnLst>
  </p:timing>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65DD373A-180E-4567-938D-D7218BD32579}"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6" name="TextBox 5"/>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006317618"/>
      </p:ext>
    </p:extLst>
  </p:cSld>
  <p:clrMapOvr>
    <a:masterClrMapping/>
  </p:clrMapOvr>
  <p:timing>
    <p:tnLst>
      <p:par>
        <p:cTn id="1" dur="indefinite" restart="never" nodeType="tmRoot"/>
      </p:par>
    </p:tnLst>
  </p:timing>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61360" y="1835823"/>
            <a:ext cx="5549518" cy="1711991"/>
          </a:xfrm>
        </p:spPr>
        <p:txBody>
          <a:bodyPr>
            <a:normAutofit/>
          </a:bodyPr>
          <a:lstStyle>
            <a:lvl1pPr>
              <a:lnSpc>
                <a:spcPts val="3400"/>
              </a:lnSpc>
              <a:defRPr sz="3600" b="1" baseline="0">
                <a:solidFill>
                  <a:schemeClr val="tx1"/>
                </a:solidFill>
              </a:defRPr>
            </a:lvl1pPr>
          </a:lstStyle>
          <a:p>
            <a:r>
              <a:rPr lang="en-US" dirty="0" smtClean="0"/>
              <a:t>Click to edit</a:t>
            </a:r>
            <a:br>
              <a:rPr lang="en-US" dirty="0" smtClean="0"/>
            </a:br>
            <a:r>
              <a:rPr lang="en-US" dirty="0" smtClean="0"/>
              <a:t>Section Title Slide</a:t>
            </a:r>
            <a:endParaRPr lang="en-US" dirty="0"/>
          </a:p>
        </p:txBody>
      </p:sp>
      <p:sp>
        <p:nvSpPr>
          <p:cNvPr id="3" name="Subtitle 2"/>
          <p:cNvSpPr>
            <a:spLocks noGrp="1"/>
          </p:cNvSpPr>
          <p:nvPr>
            <p:ph type="subTitle" idx="1" hasCustomPrompt="1"/>
          </p:nvPr>
        </p:nvSpPr>
        <p:spPr>
          <a:xfrm>
            <a:off x="3261360" y="4028440"/>
            <a:ext cx="5549518" cy="1196416"/>
          </a:xfrm>
          <a:prstGeom prst="rect">
            <a:avLst/>
          </a:prstGeom>
        </p:spPr>
        <p:txBody>
          <a:bodyPr/>
          <a:lstStyle>
            <a:lvl1pPr marL="0" indent="0" algn="ctr">
              <a:lnSpc>
                <a:spcPts val="2800"/>
              </a:lnSpc>
              <a:buNone/>
              <a:defRPr sz="200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Section subtitle style</a:t>
            </a:r>
            <a:endParaRPr lang="en-US" dirty="0"/>
          </a:p>
        </p:txBody>
      </p:sp>
      <p:pic>
        <p:nvPicPr>
          <p:cNvPr id="6" name="Picture 5" descr="icons_only.png"/>
          <p:cNvPicPr>
            <a:picLocks noChangeAspect="1"/>
          </p:cNvPicPr>
          <p:nvPr userDrawn="1"/>
        </p:nvPicPr>
        <p:blipFill>
          <a:blip r:embed="rId2"/>
          <a:stretch>
            <a:fillRect/>
          </a:stretch>
        </p:blipFill>
        <p:spPr>
          <a:xfrm>
            <a:off x="157003" y="704427"/>
            <a:ext cx="4145280" cy="6153573"/>
          </a:xfrm>
          <a:prstGeom prst="rect">
            <a:avLst/>
          </a:prstGeom>
        </p:spPr>
      </p:pic>
      <p:sp>
        <p:nvSpPr>
          <p:cNvPr id="9"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58641E3A-E9E8-49FC-A380-6445E0DF46CC}" type="datetime1">
              <a:rPr lang="en-US" smtClean="0">
                <a:solidFill>
                  <a:srgbClr val="F2F2F2">
                    <a:lumMod val="75000"/>
                  </a:srgbClr>
                </a:solidFill>
              </a:rPr>
              <a:pPr/>
              <a:t>7/30/2017</a:t>
            </a:fld>
            <a:endParaRPr lang="en-US" dirty="0">
              <a:solidFill>
                <a:srgbClr val="F2F2F2">
                  <a:lumMod val="75000"/>
                </a:srgbClr>
              </a:solidFill>
            </a:endParaRPr>
          </a:p>
        </p:txBody>
      </p:sp>
      <p:sp>
        <p:nvSpPr>
          <p:cNvPr id="10"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7" name="TextBox 6"/>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2904089361"/>
      </p:ext>
    </p:extLst>
  </p:cSld>
  <p:clrMapOvr>
    <a:masterClrMapping/>
  </p:clrMapOvr>
  <p:timing>
    <p:tnLst>
      <p:par>
        <p:cTn id="1" dur="indefinite" restart="never" nodeType="tmRoot"/>
      </p:par>
    </p:tnLst>
  </p:timing>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F37153-0450-4E04-872E-877CBD346A1E}"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2585500894"/>
      </p:ext>
    </p:extLst>
  </p:cSld>
  <p:clrMapOvr>
    <a:masterClrMapping/>
  </p:clrMapOvr>
  <p:timing>
    <p:tnLst>
      <p:par>
        <p:cTn id="1" dur="indefinite" restart="never" nodeType="tmRoot"/>
      </p:par>
    </p:tnLst>
  </p:timing>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C636BCAD-123B-4654-A254-C93EE35BD2FA}"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1521218131"/>
      </p:ext>
    </p:extLst>
  </p:cSld>
  <p:clrMapOvr>
    <a:masterClrMapping/>
  </p:clrMapOvr>
  <p:timing>
    <p:tnLst>
      <p:par>
        <p:cTn id="1" dur="indefinite" restart="never" nodeType="tmRoot"/>
      </p:par>
    </p:tnLst>
  </p:timing>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99E0FF7-885A-4B8B-94B6-B54289494E50}"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9" name="TextBox 8"/>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885422584"/>
      </p:ext>
    </p:extLst>
  </p:cSld>
  <p:clrMapOvr>
    <a:masterClrMapping/>
  </p:clrMapOvr>
  <p:timing>
    <p:tnLst>
      <p:par>
        <p:cTn id="1" dur="indefinite" restart="never" nodeType="tmRoot"/>
      </p:par>
    </p:tn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122D306-C1AD-4D67-8BC1-E5576698E9F7}" type="datetime1">
              <a:rPr lang="en-US" smtClean="0">
                <a:solidFill>
                  <a:srgbClr val="F2F2F2">
                    <a:lumMod val="75000"/>
                  </a:srgbClr>
                </a:solidFill>
              </a:rPr>
              <a:pPr/>
              <a:t>7/30/2017</a:t>
            </a:fld>
            <a:endParaRPr lang="en-US" dirty="0">
              <a:solidFill>
                <a:srgbClr val="F2F2F2">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137900546"/>
      </p:ext>
    </p:extLst>
  </p:cSld>
  <p:clrMapOvr>
    <a:masterClrMapping/>
  </p:clrMapOvr>
  <p:timing>
    <p:tnLst>
      <p:par>
        <p:cT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1"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822AED9-4E18-47C7-8DB2-9A4593984B99}" type="datetime1">
              <a:rPr lang="en-US" smtClean="0">
                <a:solidFill>
                  <a:srgbClr val="F2F2F2">
                    <a:lumMod val="75000"/>
                  </a:srgbClr>
                </a:solidFill>
              </a:rPr>
              <a:pPr/>
              <a:t>7/30/2017</a:t>
            </a:fld>
            <a:endParaRPr lang="en-US" dirty="0">
              <a:solidFill>
                <a:srgbClr val="F2F2F2">
                  <a:lumMod val="75000"/>
                </a:srgbClr>
              </a:solidFill>
            </a:endParaRPr>
          </a:p>
        </p:txBody>
      </p:sp>
      <p:sp>
        <p:nvSpPr>
          <p:cNvPr id="12"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7" name="TextBox 6"/>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1118990519"/>
      </p:ext>
    </p:extLst>
  </p:cSld>
  <p:clrMapOvr>
    <a:masterClrMapping/>
  </p:clrMapOvr>
  <p:timing>
    <p:tnLst>
      <p:par>
        <p:cTn id="1" dur="indefinite" restart="never" nodeType="tmRoot"/>
      </p:par>
    </p:tn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0"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1665F3E-AFE0-4411-ADE6-5A3A05A913A3}" type="datetime1">
              <a:rPr lang="en-US" smtClean="0">
                <a:solidFill>
                  <a:srgbClr val="F2F2F2">
                    <a:lumMod val="75000"/>
                  </a:srgbClr>
                </a:solidFill>
              </a:rPr>
              <a:pPr/>
              <a:t>7/30/2017</a:t>
            </a:fld>
            <a:endParaRPr lang="en-US" dirty="0">
              <a:solidFill>
                <a:srgbClr val="F2F2F2">
                  <a:lumMod val="75000"/>
                </a:srgbClr>
              </a:solidFill>
            </a:endParaRPr>
          </a:p>
        </p:txBody>
      </p:sp>
      <p:sp>
        <p:nvSpPr>
          <p:cNvPr id="11" name="Slide Number Placeholder 5"/>
          <p:cNvSpPr>
            <a:spLocks noGrp="1"/>
          </p:cNvSpPr>
          <p:nvPr>
            <p:ph type="sldNum" sz="quarter" idx="11"/>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9" name="TextBox 8"/>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1576818825"/>
      </p:ext>
    </p:extLst>
  </p:cSld>
  <p:clrMapOvr>
    <a:masterClrMapping/>
  </p:clrMapOvr>
  <p:timing>
    <p:tnLst>
      <p:par>
        <p:cTn id="1" dur="indefinite" restart="never" nodeType="tmRoot"/>
      </p:par>
    </p:tnLst>
  </p:timing>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4617720"/>
            <a:ext cx="7670800" cy="670560"/>
          </a:xfrm>
        </p:spPr>
        <p:txBody>
          <a:bodyPr anchor="ctr"/>
          <a:lstStyle>
            <a:lvl1pPr algn="ctr">
              <a:lnSpc>
                <a:spcPts val="2200"/>
              </a:lnSpc>
              <a:defRPr sz="2000" b="1">
                <a:solidFill>
                  <a:schemeClr val="tx1"/>
                </a:solidFill>
                <a:latin typeface="Arial"/>
                <a:cs typeface="Arial"/>
              </a:defRPr>
            </a:lvl1pPr>
          </a:lstStyle>
          <a:p>
            <a:r>
              <a:rPr lang="en-US" smtClean="0"/>
              <a:t>Click to edit Master title style</a:t>
            </a:r>
            <a:endParaRPr lang="en-US" dirty="0"/>
          </a:p>
        </p:txBody>
      </p:sp>
      <p:sp>
        <p:nvSpPr>
          <p:cNvPr id="3" name="Picture Placeholder 2"/>
          <p:cNvSpPr>
            <a:spLocks noGrp="1"/>
          </p:cNvSpPr>
          <p:nvPr>
            <p:ph type="pic" idx="1" hasCustomPrompt="1"/>
          </p:nvPr>
        </p:nvSpPr>
        <p:spPr>
          <a:xfrm>
            <a:off x="731520" y="479424"/>
            <a:ext cx="7670800" cy="4012389"/>
          </a:xfrm>
        </p:spPr>
        <p:txBody>
          <a:bodyPr>
            <a:normAutofit/>
          </a:bodyPr>
          <a:lstStyle>
            <a:lvl1pPr marL="0" indent="0">
              <a:buNone/>
              <a:defRPr sz="18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to insert picture</a:t>
            </a:r>
            <a:endParaRPr lang="en-US" dirty="0"/>
          </a:p>
        </p:txBody>
      </p:sp>
      <p:sp>
        <p:nvSpPr>
          <p:cNvPr id="4" name="Text Placeholder 3"/>
          <p:cNvSpPr>
            <a:spLocks noGrp="1"/>
          </p:cNvSpPr>
          <p:nvPr>
            <p:ph type="body" sz="half" idx="2"/>
          </p:nvPr>
        </p:nvSpPr>
        <p:spPr>
          <a:xfrm>
            <a:off x="731520" y="5349243"/>
            <a:ext cx="7670800" cy="598036"/>
          </a:xfrm>
        </p:spPr>
        <p:txBody>
          <a:bodyPr/>
          <a:lstStyle>
            <a:lvl1pPr marL="0" indent="0" algn="ctr">
              <a:lnSpc>
                <a:spcPts val="1600"/>
              </a:lnSpc>
              <a:buNone/>
              <a:defRPr sz="1400">
                <a:solidFill>
                  <a:schemeClr val="accent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17839DE0-0AD3-4472-BBE3-CF0BDB9E4370}" type="datetime1">
              <a:rPr lang="en-US" smtClean="0">
                <a:solidFill>
                  <a:srgbClr val="F2F2F2">
                    <a:lumMod val="75000"/>
                  </a:srgbClr>
                </a:solidFill>
              </a:rPr>
              <a:pPr/>
              <a:t>7/30/2017</a:t>
            </a:fld>
            <a:endParaRPr lang="en-US" dirty="0">
              <a:solidFill>
                <a:srgbClr val="F2F2F2">
                  <a:lumMod val="75000"/>
                </a:srgbClr>
              </a:solidFill>
            </a:endParaRPr>
          </a:p>
        </p:txBody>
      </p:sp>
      <p:sp>
        <p:nvSpPr>
          <p:cNvPr id="9"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7" name="TextBox 6"/>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1033942954"/>
      </p:ext>
    </p:extLst>
  </p:cSld>
  <p:clrMapOvr>
    <a:masterClrMapping/>
  </p:clrMapOvr>
  <p:timing>
    <p:tnLst>
      <p:par>
        <p:cTn id="1" dur="indefinite" restart="never" nodeType="tmRoot"/>
      </p:par>
    </p:tnLst>
  </p:timing>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B834523-37D2-4CE0-A903-38DF234F433C}"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5" name="Picture 4" descr="NSC_NewStyle-teal.png"/>
          <p:cNvPicPr>
            <a:picLocks noChangeAspect="1"/>
          </p:cNvPicPr>
          <p:nvPr userDrawn="1"/>
        </p:nvPicPr>
        <p:blipFill>
          <a:blip r:embed="rId2" cstate="print"/>
          <a:stretch>
            <a:fillRect/>
          </a:stretch>
        </p:blipFill>
        <p:spPr>
          <a:xfrm>
            <a:off x="2667006" y="4521204"/>
            <a:ext cx="3930327" cy="799745"/>
          </a:xfrm>
          <a:prstGeom prst="rect">
            <a:avLst/>
          </a:prstGeom>
          <a:effectLst>
            <a:reflection blurRad="6350" stA="52000" endA="300" endPos="35000" dir="5400000" sy="-100000" algn="bl" rotWithShape="0"/>
          </a:effectLst>
        </p:spPr>
      </p:pic>
      <p:sp>
        <p:nvSpPr>
          <p:cNvPr id="8" name="Rectangle 7"/>
          <p:cNvSpPr/>
          <p:nvPr userDrawn="1"/>
        </p:nvSpPr>
        <p:spPr>
          <a:xfrm>
            <a:off x="284480" y="6224756"/>
            <a:ext cx="2382526" cy="511329"/>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10" name="Text Placeholder 9"/>
          <p:cNvSpPr>
            <a:spLocks noGrp="1"/>
          </p:cNvSpPr>
          <p:nvPr>
            <p:ph type="body" sz="quarter" idx="12" hasCustomPrompt="1"/>
          </p:nvPr>
        </p:nvSpPr>
        <p:spPr>
          <a:xfrm>
            <a:off x="457200" y="2433320"/>
            <a:ext cx="8229600" cy="1345565"/>
          </a:xfrm>
        </p:spPr>
        <p:txBody>
          <a:bodyPr anchor="ctr">
            <a:normAutofit/>
          </a:bodyPr>
          <a:lstStyle>
            <a:lvl1pPr marL="0" indent="0" algn="ctr">
              <a:buNone/>
              <a:defRPr sz="4800" b="1">
                <a:solidFill>
                  <a:srgbClr val="6E2246"/>
                </a:solidFill>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Questions?</a:t>
            </a:r>
          </a:p>
        </p:txBody>
      </p:sp>
      <p:sp>
        <p:nvSpPr>
          <p:cNvPr id="9" name="TextBox 8"/>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46839624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r>
              <a:rPr lang="en-US" altLang="ko-KR" dirty="0" smtClean="0"/>
              <a:t>Agenda</a:t>
            </a:r>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720373904"/>
      </p:ext>
    </p:extLst>
  </p:cSld>
  <p:clrMapOvr>
    <a:masterClrMapping/>
  </p:clrMapOvr>
  <p:timing>
    <p:tnLst>
      <p:par>
        <p:cTn id="1" dur="indefinite" restart="never" nodeType="tmRoot"/>
      </p:par>
    </p:tnLst>
  </p:timing>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Title 2 w/ Ic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298D55C-073B-4BB2-8D7D-A76A5DB0B4B8}"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12622579"/>
      </p:ext>
    </p:extLst>
  </p:cSld>
  <p:clrMapOvr>
    <a:masterClrMapping/>
  </p:clrMapOvr>
  <p:timing>
    <p:tnLst>
      <p:par>
        <p:cTn id="1" dur="indefinite" restart="never" nodeType="tmRoot"/>
      </p:par>
    </p:tnLst>
  </p:timing>
</p:sldLayout>
</file>

<file path=ppt/slideLayouts/slideLayout42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9487763D-3ED9-4269-B4DD-6E70109C6236}" type="datetime1">
              <a:rPr lang="en-US" smtClean="0">
                <a:solidFill>
                  <a:srgbClr val="FFFFFF">
                    <a:lumMod val="75000"/>
                  </a:srgbClr>
                </a:solidFill>
              </a:rPr>
              <a:pPr/>
              <a:t>7/30/2017</a:t>
            </a:fld>
            <a:endParaRPr lang="en-US" dirty="0">
              <a:solidFill>
                <a:srgbClr val="FFFFFF">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2433436241"/>
      </p:ext>
    </p:extLst>
  </p:cSld>
  <p:clrMapOvr>
    <a:masterClrMapping/>
  </p:clrMapOvr>
  <p:timing>
    <p:tnLst>
      <p:par>
        <p:cTn id="1" dur="indefinite" restart="never" nodeType="tmRoot"/>
      </p:par>
    </p:tnLst>
  </p:timing>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userDrawn="1">
  <p:cSld name="2_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141315" name="Rectangle 3"/>
          <p:cNvSpPr>
            <a:spLocks noGrp="1" noChangeArrowheads="1"/>
          </p:cNvSpPr>
          <p:nvPr>
            <p:ph type="subTitle" idx="1"/>
          </p:nvPr>
        </p:nvSpPr>
        <p:spPr>
          <a:xfrm>
            <a:off x="533400" y="533400"/>
            <a:ext cx="8153400" cy="762000"/>
          </a:xfrm>
        </p:spPr>
        <p:txBody>
          <a:bodyPr/>
          <a:lstStyle>
            <a:lvl1pPr marL="0" indent="0" algn="ctr">
              <a:buFontTx/>
              <a:buNone/>
              <a:defRPr b="1">
                <a:solidFill>
                  <a:srgbClr val="053043"/>
                </a:solidFill>
                <a:latin typeface="Georgia"/>
                <a:cs typeface="Georgia"/>
              </a:defRPr>
            </a:lvl1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a:xfrm>
            <a:off x="6248400" y="6248400"/>
            <a:ext cx="2133600" cy="304800"/>
          </a:xfrm>
        </p:spPr>
        <p:txBody>
          <a:bodyPr/>
          <a:lstStyle>
            <a:lvl1pPr algn="r">
              <a:defRPr b="0">
                <a:solidFill>
                  <a:schemeClr val="bg1">
                    <a:lumMod val="75000"/>
                  </a:schemeClr>
                </a:solidFill>
              </a:defRPr>
            </a:lvl1pPr>
          </a:lstStyle>
          <a:p>
            <a:pPr>
              <a:defRPr/>
            </a:pPr>
            <a:fld id="{914845B1-8794-4530-9645-6956A995BCEF}" type="datetime1">
              <a:rPr lang="en-US" smtClean="0">
                <a:solidFill>
                  <a:srgbClr val="FFFFFF">
                    <a:lumMod val="75000"/>
                  </a:srgbClr>
                </a:solidFill>
              </a:rPr>
              <a:pPr>
                <a:defRPr/>
              </a:pPr>
              <a:t>7/30/2017</a:t>
            </a:fld>
            <a:endParaRPr lang="en-US" dirty="0">
              <a:solidFill>
                <a:srgbClr val="FFFFFF">
                  <a:lumMod val="75000"/>
                </a:srgbClr>
              </a:solidFill>
            </a:endParaRPr>
          </a:p>
        </p:txBody>
      </p:sp>
      <p:sp>
        <p:nvSpPr>
          <p:cNvPr id="5" name="Rectangle 6"/>
          <p:cNvSpPr>
            <a:spLocks noGrp="1" noChangeArrowheads="1"/>
          </p:cNvSpPr>
          <p:nvPr>
            <p:ph type="sldNum" sz="quarter" idx="11"/>
          </p:nvPr>
        </p:nvSpPr>
        <p:spPr>
          <a:xfrm>
            <a:off x="8458200" y="6248400"/>
            <a:ext cx="533400" cy="304800"/>
          </a:xfrm>
        </p:spPr>
        <p:txBody>
          <a:bodyPr/>
          <a:lstStyle>
            <a:lvl1pPr>
              <a:defRPr b="0">
                <a:solidFill>
                  <a:schemeClr val="bg1">
                    <a:lumMod val="75000"/>
                  </a:schemeClr>
                </a:solidFill>
              </a:defRPr>
            </a:lvl1pPr>
          </a:lstStyle>
          <a:p>
            <a:pPr>
              <a:defRPr/>
            </a:pPr>
            <a:fld id="{6CAF9146-99DA-48D9-A911-F685F4471370}" type="slidenum">
              <a:rPr lang="en-US" smtClean="0">
                <a:solidFill>
                  <a:srgbClr val="FFFFFF">
                    <a:lumMod val="75000"/>
                  </a:srgbClr>
                </a:solidFill>
              </a:rPr>
              <a:pPr>
                <a:defRPr/>
              </a:pPr>
              <a:t>‹#›</a:t>
            </a:fld>
            <a:endParaRPr lang="en-US" dirty="0">
              <a:solidFill>
                <a:srgbClr val="FFFFFF">
                  <a:lumMod val="75000"/>
                </a:srgbClr>
              </a:solidFill>
            </a:endParaRPr>
          </a:p>
        </p:txBody>
      </p:sp>
      <p:sp>
        <p:nvSpPr>
          <p:cNvPr id="19" name="Text Placeholder 18"/>
          <p:cNvSpPr>
            <a:spLocks noGrp="1"/>
          </p:cNvSpPr>
          <p:nvPr>
            <p:ph type="body" sz="quarter" idx="12"/>
          </p:nvPr>
        </p:nvSpPr>
        <p:spPr>
          <a:xfrm>
            <a:off x="533400" y="1371600"/>
            <a:ext cx="8153400" cy="4648200"/>
          </a:xfrm>
        </p:spPr>
        <p:txBody>
          <a:bodyPr/>
          <a:lstStyle>
            <a:lvl1pPr>
              <a:lnSpc>
                <a:spcPts val="2000"/>
              </a:lnSpc>
              <a:defRPr sz="2000">
                <a:solidFill>
                  <a:schemeClr val="tx1">
                    <a:lumMod val="65000"/>
                    <a:lumOff val="35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101308680"/>
      </p:ext>
    </p:extLst>
  </p:cSld>
  <p:clrMapOvr>
    <a:masterClrMapping/>
  </p:clrMapOvr>
  <p:timing>
    <p:tnLst>
      <p:par>
        <p:cTn id="1" dur="indefinite" restart="never" nodeType="tmRoot"/>
      </p:par>
    </p:tnLst>
  </p:timing>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r>
              <a:rPr lang="en-US" altLang="ko-KR" dirty="0" smtClean="0"/>
              <a:t>Agenda</a:t>
            </a:r>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7B7462ED-6B83-428F-AFB2-1D6604B560AC}"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8" name="TextBox 7"/>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1700708423"/>
      </p:ext>
    </p:extLst>
  </p:cSld>
  <p:clrMapOvr>
    <a:masterClrMapping/>
  </p:clrMapOvr>
  <p:timing>
    <p:tnLst>
      <p:par>
        <p:cTn id="1" dur="indefinite" restart="never" nodeType="tmRoot"/>
      </p:par>
    </p:tnLst>
  </p:timing>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65DD373A-180E-4567-938D-D7218BD32579}"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6" name="TextBox 5"/>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1247182587"/>
      </p:ext>
    </p:extLst>
  </p:cSld>
  <p:clrMapOvr>
    <a:masterClrMapping/>
  </p:clrMapOvr>
  <p:timing>
    <p:tnLst>
      <p:par>
        <p:cTn id="1" dur="indefinite" restart="never" nodeType="tmRoot"/>
      </p:par>
    </p:tnLst>
  </p:timing>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61360" y="1835823"/>
            <a:ext cx="5549518" cy="1711991"/>
          </a:xfrm>
        </p:spPr>
        <p:txBody>
          <a:bodyPr>
            <a:normAutofit/>
          </a:bodyPr>
          <a:lstStyle>
            <a:lvl1pPr>
              <a:lnSpc>
                <a:spcPts val="3400"/>
              </a:lnSpc>
              <a:defRPr sz="3600" b="1" baseline="0">
                <a:solidFill>
                  <a:schemeClr val="tx1"/>
                </a:solidFill>
              </a:defRPr>
            </a:lvl1pPr>
          </a:lstStyle>
          <a:p>
            <a:r>
              <a:rPr lang="en-US" dirty="0" smtClean="0"/>
              <a:t>Click to edit</a:t>
            </a:r>
            <a:br>
              <a:rPr lang="en-US" dirty="0" smtClean="0"/>
            </a:br>
            <a:r>
              <a:rPr lang="en-US" dirty="0" smtClean="0"/>
              <a:t>Section Title Slide</a:t>
            </a:r>
            <a:endParaRPr lang="en-US" dirty="0"/>
          </a:p>
        </p:txBody>
      </p:sp>
      <p:sp>
        <p:nvSpPr>
          <p:cNvPr id="3" name="Subtitle 2"/>
          <p:cNvSpPr>
            <a:spLocks noGrp="1"/>
          </p:cNvSpPr>
          <p:nvPr>
            <p:ph type="subTitle" idx="1" hasCustomPrompt="1"/>
          </p:nvPr>
        </p:nvSpPr>
        <p:spPr>
          <a:xfrm>
            <a:off x="3261360" y="4028440"/>
            <a:ext cx="5549518" cy="1196416"/>
          </a:xfrm>
          <a:prstGeom prst="rect">
            <a:avLst/>
          </a:prstGeom>
        </p:spPr>
        <p:txBody>
          <a:bodyPr/>
          <a:lstStyle>
            <a:lvl1pPr marL="0" indent="0" algn="ctr">
              <a:lnSpc>
                <a:spcPts val="2800"/>
              </a:lnSpc>
              <a:buNone/>
              <a:defRPr sz="200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Section subtitle style</a:t>
            </a:r>
            <a:endParaRPr lang="en-US" dirty="0"/>
          </a:p>
        </p:txBody>
      </p:sp>
      <p:pic>
        <p:nvPicPr>
          <p:cNvPr id="6" name="Picture 5" descr="icons_only.png"/>
          <p:cNvPicPr>
            <a:picLocks noChangeAspect="1"/>
          </p:cNvPicPr>
          <p:nvPr userDrawn="1"/>
        </p:nvPicPr>
        <p:blipFill>
          <a:blip r:embed="rId2"/>
          <a:stretch>
            <a:fillRect/>
          </a:stretch>
        </p:blipFill>
        <p:spPr>
          <a:xfrm>
            <a:off x="157003" y="704427"/>
            <a:ext cx="4145280" cy="6153573"/>
          </a:xfrm>
          <a:prstGeom prst="rect">
            <a:avLst/>
          </a:prstGeom>
        </p:spPr>
      </p:pic>
      <p:sp>
        <p:nvSpPr>
          <p:cNvPr id="9"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58641E3A-E9E8-49FC-A380-6445E0DF46CC}" type="datetime1">
              <a:rPr lang="en-US" smtClean="0">
                <a:solidFill>
                  <a:srgbClr val="F2F2F2">
                    <a:lumMod val="75000"/>
                  </a:srgbClr>
                </a:solidFill>
              </a:rPr>
              <a:pPr/>
              <a:t>7/30/2017</a:t>
            </a:fld>
            <a:endParaRPr lang="en-US" dirty="0">
              <a:solidFill>
                <a:srgbClr val="F2F2F2">
                  <a:lumMod val="75000"/>
                </a:srgbClr>
              </a:solidFill>
            </a:endParaRPr>
          </a:p>
        </p:txBody>
      </p:sp>
      <p:sp>
        <p:nvSpPr>
          <p:cNvPr id="10"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7" name="TextBox 6"/>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663416907"/>
      </p:ext>
    </p:extLst>
  </p:cSld>
  <p:clrMapOvr>
    <a:masterClrMapping/>
  </p:clrMapOvr>
  <p:timing>
    <p:tnLst>
      <p:par>
        <p:cTn id="1" dur="indefinite" restart="never" nodeType="tmRoot"/>
      </p:par>
    </p:tnLst>
  </p:timing>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F37153-0450-4E04-872E-877CBD346A1E}"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2546488287"/>
      </p:ext>
    </p:extLst>
  </p:cSld>
  <p:clrMapOvr>
    <a:masterClrMapping/>
  </p:clrMapOvr>
  <p:timing>
    <p:tnLst>
      <p:par>
        <p:cTn id="1" dur="indefinite" restart="never" nodeType="tmRoot"/>
      </p:par>
    </p:tnLst>
  </p:timing>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C636BCAD-123B-4654-A254-C93EE35BD2FA}"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1778725762"/>
      </p:ext>
    </p:extLst>
  </p:cSld>
  <p:clrMapOvr>
    <a:masterClrMapping/>
  </p:clrMapOvr>
  <p:timing>
    <p:tnLst>
      <p:par>
        <p:cTn id="1" dur="indefinite" restart="never" nodeType="tmRoot"/>
      </p:par>
    </p:tnLst>
  </p:timing>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99E0FF7-885A-4B8B-94B6-B54289494E50}"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9" name="TextBox 8"/>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2973032717"/>
      </p:ext>
    </p:extLst>
  </p:cSld>
  <p:clrMapOvr>
    <a:masterClrMapping/>
  </p:clrMapOvr>
  <p:timing>
    <p:tnLst>
      <p:par>
        <p:cTn id="1" dur="indefinite" restart="never" nodeType="tmRoot"/>
      </p:par>
    </p:tnLst>
  </p:timing>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122D306-C1AD-4D67-8BC1-E5576698E9F7}" type="datetime1">
              <a:rPr lang="en-US" smtClean="0">
                <a:solidFill>
                  <a:srgbClr val="F2F2F2">
                    <a:lumMod val="75000"/>
                  </a:srgbClr>
                </a:solidFill>
              </a:rPr>
              <a:pPr/>
              <a:t>7/30/2017</a:t>
            </a:fld>
            <a:endParaRPr lang="en-US" dirty="0">
              <a:solidFill>
                <a:srgbClr val="F2F2F2">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026014120"/>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602441848"/>
      </p:ext>
    </p:extLst>
  </p:cSld>
  <p:clrMapOvr>
    <a:masterClrMapping/>
  </p:clrMapOvr>
  <p:timing>
    <p:tnLst>
      <p:par>
        <p:cTn id="1" dur="indefinite" restart="never" nodeType="tmRoot"/>
      </p:par>
    </p:tnLst>
  </p:timing>
</p:sldLayout>
</file>

<file path=ppt/slideLayouts/slideLayout430.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1"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822AED9-4E18-47C7-8DB2-9A4593984B99}" type="datetime1">
              <a:rPr lang="en-US" smtClean="0">
                <a:solidFill>
                  <a:srgbClr val="F2F2F2">
                    <a:lumMod val="75000"/>
                  </a:srgbClr>
                </a:solidFill>
              </a:rPr>
              <a:pPr/>
              <a:t>7/30/2017</a:t>
            </a:fld>
            <a:endParaRPr lang="en-US" dirty="0">
              <a:solidFill>
                <a:srgbClr val="F2F2F2">
                  <a:lumMod val="75000"/>
                </a:srgbClr>
              </a:solidFill>
            </a:endParaRPr>
          </a:p>
        </p:txBody>
      </p:sp>
      <p:sp>
        <p:nvSpPr>
          <p:cNvPr id="12"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7" name="TextBox 6"/>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000924985"/>
      </p:ext>
    </p:extLst>
  </p:cSld>
  <p:clrMapOvr>
    <a:masterClrMapping/>
  </p:clrMapOvr>
  <p:timing>
    <p:tnLst>
      <p:par>
        <p:cTn id="1" dur="indefinite" restart="never" nodeType="tmRoot"/>
      </p:par>
    </p:tnLst>
  </p:timing>
</p:sldLayout>
</file>

<file path=ppt/slideLayouts/slideLayout431.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0"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1665F3E-AFE0-4411-ADE6-5A3A05A913A3}" type="datetime1">
              <a:rPr lang="en-US" smtClean="0">
                <a:solidFill>
                  <a:srgbClr val="F2F2F2">
                    <a:lumMod val="75000"/>
                  </a:srgbClr>
                </a:solidFill>
              </a:rPr>
              <a:pPr/>
              <a:t>7/30/2017</a:t>
            </a:fld>
            <a:endParaRPr lang="en-US" dirty="0">
              <a:solidFill>
                <a:srgbClr val="F2F2F2">
                  <a:lumMod val="75000"/>
                </a:srgbClr>
              </a:solidFill>
            </a:endParaRPr>
          </a:p>
        </p:txBody>
      </p:sp>
      <p:sp>
        <p:nvSpPr>
          <p:cNvPr id="11" name="Slide Number Placeholder 5"/>
          <p:cNvSpPr>
            <a:spLocks noGrp="1"/>
          </p:cNvSpPr>
          <p:nvPr>
            <p:ph type="sldNum" sz="quarter" idx="11"/>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9" name="TextBox 8"/>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2719243327"/>
      </p:ext>
    </p:extLst>
  </p:cSld>
  <p:clrMapOvr>
    <a:masterClrMapping/>
  </p:clrMapOvr>
  <p:timing>
    <p:tnLst>
      <p:par>
        <p:cTn id="1" dur="indefinite" restart="never" nodeType="tmRoot"/>
      </p:par>
    </p:tnLst>
  </p:timing>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4617720"/>
            <a:ext cx="7670800" cy="670560"/>
          </a:xfrm>
        </p:spPr>
        <p:txBody>
          <a:bodyPr anchor="ctr"/>
          <a:lstStyle>
            <a:lvl1pPr algn="ctr">
              <a:lnSpc>
                <a:spcPts val="2200"/>
              </a:lnSpc>
              <a:defRPr sz="2000" b="1">
                <a:solidFill>
                  <a:schemeClr val="tx1"/>
                </a:solidFill>
                <a:latin typeface="Arial"/>
                <a:cs typeface="Arial"/>
              </a:defRPr>
            </a:lvl1pPr>
          </a:lstStyle>
          <a:p>
            <a:r>
              <a:rPr lang="en-US" smtClean="0"/>
              <a:t>Click to edit Master title style</a:t>
            </a:r>
            <a:endParaRPr lang="en-US" dirty="0"/>
          </a:p>
        </p:txBody>
      </p:sp>
      <p:sp>
        <p:nvSpPr>
          <p:cNvPr id="3" name="Picture Placeholder 2"/>
          <p:cNvSpPr>
            <a:spLocks noGrp="1"/>
          </p:cNvSpPr>
          <p:nvPr>
            <p:ph type="pic" idx="1" hasCustomPrompt="1"/>
          </p:nvPr>
        </p:nvSpPr>
        <p:spPr>
          <a:xfrm>
            <a:off x="731520" y="479424"/>
            <a:ext cx="7670800" cy="4012389"/>
          </a:xfrm>
        </p:spPr>
        <p:txBody>
          <a:bodyPr>
            <a:normAutofit/>
          </a:bodyPr>
          <a:lstStyle>
            <a:lvl1pPr marL="0" indent="0">
              <a:buNone/>
              <a:defRPr sz="18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to insert picture</a:t>
            </a:r>
            <a:endParaRPr lang="en-US" dirty="0"/>
          </a:p>
        </p:txBody>
      </p:sp>
      <p:sp>
        <p:nvSpPr>
          <p:cNvPr id="4" name="Text Placeholder 3"/>
          <p:cNvSpPr>
            <a:spLocks noGrp="1"/>
          </p:cNvSpPr>
          <p:nvPr>
            <p:ph type="body" sz="half" idx="2"/>
          </p:nvPr>
        </p:nvSpPr>
        <p:spPr>
          <a:xfrm>
            <a:off x="731520" y="5349243"/>
            <a:ext cx="7670800" cy="598036"/>
          </a:xfrm>
        </p:spPr>
        <p:txBody>
          <a:bodyPr/>
          <a:lstStyle>
            <a:lvl1pPr marL="0" indent="0" algn="ctr">
              <a:lnSpc>
                <a:spcPts val="1600"/>
              </a:lnSpc>
              <a:buNone/>
              <a:defRPr sz="1400">
                <a:solidFill>
                  <a:schemeClr val="accent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17839DE0-0AD3-4472-BBE3-CF0BDB9E4370}" type="datetime1">
              <a:rPr lang="en-US" smtClean="0">
                <a:solidFill>
                  <a:srgbClr val="F2F2F2">
                    <a:lumMod val="75000"/>
                  </a:srgbClr>
                </a:solidFill>
              </a:rPr>
              <a:pPr/>
              <a:t>7/30/2017</a:t>
            </a:fld>
            <a:endParaRPr lang="en-US" dirty="0">
              <a:solidFill>
                <a:srgbClr val="F2F2F2">
                  <a:lumMod val="75000"/>
                </a:srgbClr>
              </a:solidFill>
            </a:endParaRPr>
          </a:p>
        </p:txBody>
      </p:sp>
      <p:sp>
        <p:nvSpPr>
          <p:cNvPr id="9"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7" name="TextBox 6"/>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253239391"/>
      </p:ext>
    </p:extLst>
  </p:cSld>
  <p:clrMapOvr>
    <a:masterClrMapping/>
  </p:clrMapOvr>
  <p:timing>
    <p:tnLst>
      <p:par>
        <p:cTn id="1" dur="indefinite" restart="never" nodeType="tmRoot"/>
      </p:par>
    </p:tnLst>
  </p:timing>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B834523-37D2-4CE0-A903-38DF234F433C}"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5" name="Picture 4" descr="NSC_NewStyle-teal.png"/>
          <p:cNvPicPr>
            <a:picLocks noChangeAspect="1"/>
          </p:cNvPicPr>
          <p:nvPr userDrawn="1"/>
        </p:nvPicPr>
        <p:blipFill>
          <a:blip r:embed="rId2" cstate="print"/>
          <a:stretch>
            <a:fillRect/>
          </a:stretch>
        </p:blipFill>
        <p:spPr>
          <a:xfrm>
            <a:off x="2667006" y="4521204"/>
            <a:ext cx="3930327" cy="799745"/>
          </a:xfrm>
          <a:prstGeom prst="rect">
            <a:avLst/>
          </a:prstGeom>
          <a:effectLst>
            <a:reflection blurRad="6350" stA="52000" endA="300" endPos="35000" dir="5400000" sy="-100000" algn="bl" rotWithShape="0"/>
          </a:effectLst>
        </p:spPr>
      </p:pic>
      <p:sp>
        <p:nvSpPr>
          <p:cNvPr id="8" name="Rectangle 7"/>
          <p:cNvSpPr/>
          <p:nvPr userDrawn="1"/>
        </p:nvSpPr>
        <p:spPr>
          <a:xfrm>
            <a:off x="284480" y="6224756"/>
            <a:ext cx="2382526" cy="511329"/>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10" name="Text Placeholder 9"/>
          <p:cNvSpPr>
            <a:spLocks noGrp="1"/>
          </p:cNvSpPr>
          <p:nvPr>
            <p:ph type="body" sz="quarter" idx="12" hasCustomPrompt="1"/>
          </p:nvPr>
        </p:nvSpPr>
        <p:spPr>
          <a:xfrm>
            <a:off x="457200" y="2433320"/>
            <a:ext cx="8229600" cy="1345565"/>
          </a:xfrm>
        </p:spPr>
        <p:txBody>
          <a:bodyPr anchor="ctr">
            <a:normAutofit/>
          </a:bodyPr>
          <a:lstStyle>
            <a:lvl1pPr marL="0" indent="0" algn="ctr">
              <a:buNone/>
              <a:defRPr sz="4800" b="1">
                <a:solidFill>
                  <a:srgbClr val="6E2246"/>
                </a:solidFill>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Questions?</a:t>
            </a:r>
          </a:p>
        </p:txBody>
      </p:sp>
      <p:sp>
        <p:nvSpPr>
          <p:cNvPr id="9" name="TextBox 8"/>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759428138"/>
      </p:ext>
    </p:extLst>
  </p:cSld>
  <p:clrMapOvr>
    <a:masterClrMapping/>
  </p:clrMapOvr>
  <p:timing>
    <p:tnLst>
      <p:par>
        <p:cTn id="1" dur="indefinite" restart="never" nodeType="tmRoot"/>
      </p:par>
    </p:tnLst>
  </p:timing>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Title 2 w/ Ic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298D55C-073B-4BB2-8D7D-A76A5DB0B4B8}"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592679690"/>
      </p:ext>
    </p:extLst>
  </p:cSld>
  <p:clrMapOvr>
    <a:masterClrMapping/>
  </p:clrMapOvr>
  <p:timing>
    <p:tnLst>
      <p:par>
        <p:cTn id="1" dur="indefinite" restart="never" nodeType="tmRoot"/>
      </p:par>
    </p:tn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userDrawn="1">
  <p:cSld name="2_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141315" name="Rectangle 3"/>
          <p:cNvSpPr>
            <a:spLocks noGrp="1" noChangeArrowheads="1"/>
          </p:cNvSpPr>
          <p:nvPr>
            <p:ph type="subTitle" idx="1"/>
          </p:nvPr>
        </p:nvSpPr>
        <p:spPr>
          <a:xfrm>
            <a:off x="533400" y="533400"/>
            <a:ext cx="8153400" cy="762000"/>
          </a:xfrm>
        </p:spPr>
        <p:txBody>
          <a:bodyPr/>
          <a:lstStyle>
            <a:lvl1pPr marL="0" indent="0" algn="ctr">
              <a:buFontTx/>
              <a:buNone/>
              <a:defRPr b="1">
                <a:solidFill>
                  <a:srgbClr val="053043"/>
                </a:solidFill>
                <a:latin typeface="Georgia"/>
                <a:cs typeface="Georgia"/>
              </a:defRPr>
            </a:lvl1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a:xfrm>
            <a:off x="6248400" y="6248400"/>
            <a:ext cx="2133600" cy="304800"/>
          </a:xfrm>
        </p:spPr>
        <p:txBody>
          <a:bodyPr/>
          <a:lstStyle>
            <a:lvl1pPr algn="r">
              <a:defRPr b="0">
                <a:solidFill>
                  <a:schemeClr val="bg1">
                    <a:lumMod val="75000"/>
                  </a:schemeClr>
                </a:solidFill>
              </a:defRPr>
            </a:lvl1pPr>
          </a:lstStyle>
          <a:p>
            <a:pPr>
              <a:defRPr/>
            </a:pPr>
            <a:fld id="{914845B1-8794-4530-9645-6956A995BCEF}" type="datetime1">
              <a:rPr lang="en-US" smtClean="0">
                <a:solidFill>
                  <a:srgbClr val="FFFFFF">
                    <a:lumMod val="75000"/>
                  </a:srgbClr>
                </a:solidFill>
              </a:rPr>
              <a:pPr>
                <a:defRPr/>
              </a:pPr>
              <a:t>7/30/2017</a:t>
            </a:fld>
            <a:endParaRPr lang="en-US" dirty="0">
              <a:solidFill>
                <a:srgbClr val="FFFFFF">
                  <a:lumMod val="75000"/>
                </a:srgbClr>
              </a:solidFill>
            </a:endParaRPr>
          </a:p>
        </p:txBody>
      </p:sp>
      <p:sp>
        <p:nvSpPr>
          <p:cNvPr id="5" name="Rectangle 6"/>
          <p:cNvSpPr>
            <a:spLocks noGrp="1" noChangeArrowheads="1"/>
          </p:cNvSpPr>
          <p:nvPr>
            <p:ph type="sldNum" sz="quarter" idx="11"/>
          </p:nvPr>
        </p:nvSpPr>
        <p:spPr>
          <a:xfrm>
            <a:off x="8458200" y="6248400"/>
            <a:ext cx="533400" cy="304800"/>
          </a:xfrm>
        </p:spPr>
        <p:txBody>
          <a:bodyPr/>
          <a:lstStyle>
            <a:lvl1pPr>
              <a:defRPr b="0">
                <a:solidFill>
                  <a:schemeClr val="bg1">
                    <a:lumMod val="75000"/>
                  </a:schemeClr>
                </a:solidFill>
              </a:defRPr>
            </a:lvl1pPr>
          </a:lstStyle>
          <a:p>
            <a:pPr>
              <a:defRPr/>
            </a:pPr>
            <a:fld id="{6CAF9146-99DA-48D9-A911-F685F4471370}" type="slidenum">
              <a:rPr lang="en-US" smtClean="0">
                <a:solidFill>
                  <a:srgbClr val="FFFFFF">
                    <a:lumMod val="75000"/>
                  </a:srgbClr>
                </a:solidFill>
              </a:rPr>
              <a:pPr>
                <a:defRPr/>
              </a:pPr>
              <a:t>‹#›</a:t>
            </a:fld>
            <a:endParaRPr lang="en-US" dirty="0">
              <a:solidFill>
                <a:srgbClr val="FFFFFF">
                  <a:lumMod val="75000"/>
                </a:srgbClr>
              </a:solidFill>
            </a:endParaRPr>
          </a:p>
        </p:txBody>
      </p:sp>
      <p:sp>
        <p:nvSpPr>
          <p:cNvPr id="19" name="Text Placeholder 18"/>
          <p:cNvSpPr>
            <a:spLocks noGrp="1"/>
          </p:cNvSpPr>
          <p:nvPr>
            <p:ph type="body" sz="quarter" idx="12"/>
          </p:nvPr>
        </p:nvSpPr>
        <p:spPr>
          <a:xfrm>
            <a:off x="533400" y="1371600"/>
            <a:ext cx="8153400" cy="4648200"/>
          </a:xfrm>
        </p:spPr>
        <p:txBody>
          <a:bodyPr/>
          <a:lstStyle>
            <a:lvl1pPr>
              <a:lnSpc>
                <a:spcPts val="2000"/>
              </a:lnSpc>
              <a:defRPr sz="2000">
                <a:solidFill>
                  <a:schemeClr val="tx1">
                    <a:lumMod val="65000"/>
                    <a:lumOff val="35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1950066502"/>
      </p:ext>
    </p:extLst>
  </p:cSld>
  <p:clrMapOvr>
    <a:masterClrMapping/>
  </p:clrMapOvr>
  <p:timing>
    <p:tnLst>
      <p:par>
        <p:cTn id="1" dur="indefinite" restart="never" nodeType="tmRoot"/>
      </p:par>
    </p:tnLst>
  </p:timing>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r>
              <a:rPr lang="en-US" altLang="ko-KR" dirty="0" smtClean="0"/>
              <a:t>Agenda</a:t>
            </a:r>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B8F30504-A0D0-44FA-A4B7-92729A1202ED}"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836891600"/>
      </p:ext>
    </p:extLst>
  </p:cSld>
  <p:clrMapOvr>
    <a:masterClrMapping/>
  </p:clrMapOvr>
  <p:timing>
    <p:tnLst>
      <p:par>
        <p:cTn id="1" dur="indefinite" restart="never" nodeType="tmRoot"/>
      </p:par>
    </p:tnLst>
  </p:timing>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A84E867B-3ECC-4E9F-AFE0-62835255EBEE}"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781088584"/>
      </p:ext>
    </p:extLst>
  </p:cSld>
  <p:clrMapOvr>
    <a:masterClrMapping/>
  </p:clrMapOvr>
  <p:timing>
    <p:tnLst>
      <p:par>
        <p:cTn id="1" dur="indefinite" restart="never" nodeType="tmRoot"/>
      </p:par>
    </p:tnLst>
  </p:timing>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61360" y="1835823"/>
            <a:ext cx="5549518" cy="1711991"/>
          </a:xfrm>
        </p:spPr>
        <p:txBody>
          <a:bodyPr>
            <a:normAutofit/>
          </a:bodyPr>
          <a:lstStyle>
            <a:lvl1pPr>
              <a:lnSpc>
                <a:spcPts val="3400"/>
              </a:lnSpc>
              <a:defRPr sz="3600" b="1" baseline="0">
                <a:solidFill>
                  <a:schemeClr val="tx1"/>
                </a:solidFill>
              </a:defRPr>
            </a:lvl1pPr>
          </a:lstStyle>
          <a:p>
            <a:r>
              <a:rPr lang="en-US" dirty="0" smtClean="0"/>
              <a:t>Click to edit</a:t>
            </a:r>
            <a:br>
              <a:rPr lang="en-US" dirty="0" smtClean="0"/>
            </a:br>
            <a:r>
              <a:rPr lang="en-US" dirty="0" smtClean="0"/>
              <a:t>Section Title Slide</a:t>
            </a:r>
            <a:endParaRPr lang="en-US" dirty="0"/>
          </a:p>
        </p:txBody>
      </p:sp>
      <p:sp>
        <p:nvSpPr>
          <p:cNvPr id="3" name="Subtitle 2"/>
          <p:cNvSpPr>
            <a:spLocks noGrp="1"/>
          </p:cNvSpPr>
          <p:nvPr>
            <p:ph type="subTitle" idx="1" hasCustomPrompt="1"/>
          </p:nvPr>
        </p:nvSpPr>
        <p:spPr>
          <a:xfrm>
            <a:off x="3261360" y="4028440"/>
            <a:ext cx="5549518" cy="1196416"/>
          </a:xfrm>
          <a:prstGeom prst="rect">
            <a:avLst/>
          </a:prstGeom>
        </p:spPr>
        <p:txBody>
          <a:bodyPr/>
          <a:lstStyle>
            <a:lvl1pPr marL="0" indent="0" algn="ctr">
              <a:lnSpc>
                <a:spcPts val="2800"/>
              </a:lnSpc>
              <a:buNone/>
              <a:defRPr sz="200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Section subtitle style</a:t>
            </a:r>
            <a:endParaRPr lang="en-US" dirty="0"/>
          </a:p>
        </p:txBody>
      </p:sp>
      <p:pic>
        <p:nvPicPr>
          <p:cNvPr id="6" name="Picture 5" descr="icons_only.png"/>
          <p:cNvPicPr>
            <a:picLocks noChangeAspect="1"/>
          </p:cNvPicPr>
          <p:nvPr userDrawn="1"/>
        </p:nvPicPr>
        <p:blipFill>
          <a:blip r:embed="rId2"/>
          <a:stretch>
            <a:fillRect/>
          </a:stretch>
        </p:blipFill>
        <p:spPr>
          <a:xfrm>
            <a:off x="157003" y="704427"/>
            <a:ext cx="4145280" cy="6153573"/>
          </a:xfrm>
          <a:prstGeom prst="rect">
            <a:avLst/>
          </a:prstGeom>
        </p:spPr>
      </p:pic>
      <p:sp>
        <p:nvSpPr>
          <p:cNvPr id="9"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797526E-0F48-48C0-8C31-9C13DD2A6C9C}" type="datetime1">
              <a:rPr lang="en-US" smtClean="0">
                <a:solidFill>
                  <a:srgbClr val="F2F2F2">
                    <a:lumMod val="75000"/>
                  </a:srgbClr>
                </a:solidFill>
              </a:rPr>
              <a:pPr/>
              <a:t>7/30/2017</a:t>
            </a:fld>
            <a:endParaRPr lang="en-US" dirty="0">
              <a:solidFill>
                <a:srgbClr val="F2F2F2">
                  <a:lumMod val="75000"/>
                </a:srgbClr>
              </a:solidFill>
            </a:endParaRPr>
          </a:p>
        </p:txBody>
      </p:sp>
      <p:sp>
        <p:nvSpPr>
          <p:cNvPr id="10"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196487703"/>
      </p:ext>
    </p:extLst>
  </p:cSld>
  <p:clrMapOvr>
    <a:masterClrMapping/>
  </p:clrMapOvr>
  <p:timing>
    <p:tnLst>
      <p:par>
        <p:cTn id="1" dur="indefinite" restart="never" nodeType="tmRoot"/>
      </p:par>
    </p:tnLst>
  </p:timing>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5C2689-D110-4CF8-86DB-B5528BB2FECF}"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124027693"/>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61360" y="1835823"/>
            <a:ext cx="5549518" cy="1711991"/>
          </a:xfrm>
        </p:spPr>
        <p:txBody>
          <a:bodyPr>
            <a:normAutofit/>
          </a:bodyPr>
          <a:lstStyle>
            <a:lvl1pPr>
              <a:lnSpc>
                <a:spcPts val="3400"/>
              </a:lnSpc>
              <a:defRPr sz="3600" b="1" baseline="0">
                <a:solidFill>
                  <a:schemeClr val="tx1"/>
                </a:solidFill>
              </a:defRPr>
            </a:lvl1pPr>
          </a:lstStyle>
          <a:p>
            <a:r>
              <a:rPr lang="en-US" dirty="0" smtClean="0"/>
              <a:t>Click to edit</a:t>
            </a:r>
            <a:br>
              <a:rPr lang="en-US" dirty="0" smtClean="0"/>
            </a:br>
            <a:r>
              <a:rPr lang="en-US" dirty="0" smtClean="0"/>
              <a:t>Section Title Slide</a:t>
            </a:r>
            <a:endParaRPr lang="en-US" dirty="0"/>
          </a:p>
        </p:txBody>
      </p:sp>
      <p:sp>
        <p:nvSpPr>
          <p:cNvPr id="3" name="Subtitle 2"/>
          <p:cNvSpPr>
            <a:spLocks noGrp="1"/>
          </p:cNvSpPr>
          <p:nvPr>
            <p:ph type="subTitle" idx="1" hasCustomPrompt="1"/>
          </p:nvPr>
        </p:nvSpPr>
        <p:spPr>
          <a:xfrm>
            <a:off x="3261360" y="4028440"/>
            <a:ext cx="5549518" cy="1196416"/>
          </a:xfrm>
          <a:prstGeom prst="rect">
            <a:avLst/>
          </a:prstGeom>
        </p:spPr>
        <p:txBody>
          <a:bodyPr/>
          <a:lstStyle>
            <a:lvl1pPr marL="0" indent="0" algn="ctr">
              <a:lnSpc>
                <a:spcPts val="2800"/>
              </a:lnSpc>
              <a:buNone/>
              <a:defRPr sz="200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Section subtitle style</a:t>
            </a:r>
            <a:endParaRPr lang="en-US" dirty="0"/>
          </a:p>
        </p:txBody>
      </p:sp>
      <p:pic>
        <p:nvPicPr>
          <p:cNvPr id="6" name="Picture 5" descr="icons_only.png"/>
          <p:cNvPicPr>
            <a:picLocks noChangeAspect="1"/>
          </p:cNvPicPr>
          <p:nvPr userDrawn="1"/>
        </p:nvPicPr>
        <p:blipFill>
          <a:blip r:embed="rId2"/>
          <a:stretch>
            <a:fillRect/>
          </a:stretch>
        </p:blipFill>
        <p:spPr>
          <a:xfrm>
            <a:off x="157003" y="704427"/>
            <a:ext cx="4145280" cy="6153573"/>
          </a:xfrm>
          <a:prstGeom prst="rect">
            <a:avLst/>
          </a:prstGeom>
        </p:spPr>
      </p:pic>
      <p:sp>
        <p:nvSpPr>
          <p:cNvPr id="9"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10"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4003028910"/>
      </p:ext>
    </p:extLst>
  </p:cSld>
  <p:clrMapOvr>
    <a:masterClrMapping/>
  </p:clrMapOvr>
  <p:timing>
    <p:tnLst>
      <p:par>
        <p:cTn id="1" dur="indefinite" restart="never" nodeType="tmRoot"/>
      </p:par>
    </p:tnLst>
  </p:timing>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76389720-33F8-4462-94C5-DC58062D997F}"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756241782"/>
      </p:ext>
    </p:extLst>
  </p:cSld>
  <p:clrMapOvr>
    <a:masterClrMapping/>
  </p:clrMapOvr>
  <p:timing>
    <p:tnLst>
      <p:par>
        <p:cTn id="1" dur="indefinite" restart="never" nodeType="tmRoot"/>
      </p:par>
    </p:tnLst>
  </p:timing>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AB87DF95-FDBB-4F86-9A21-49494335254E}"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4068996789"/>
      </p:ext>
    </p:extLst>
  </p:cSld>
  <p:clrMapOvr>
    <a:masterClrMapping/>
  </p:clrMapOvr>
  <p:timing>
    <p:tnLst>
      <p:par>
        <p:cTn id="1" dur="indefinite" restart="never" nodeType="tmRoot"/>
      </p:par>
    </p:tnLst>
  </p:timing>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E3813C2-740C-4A2B-83B5-ED1AC8C7AF0A}" type="datetime1">
              <a:rPr lang="en-US" smtClean="0">
                <a:solidFill>
                  <a:srgbClr val="F2F2F2">
                    <a:lumMod val="75000"/>
                  </a:srgbClr>
                </a:solidFill>
              </a:rPr>
              <a:pPr/>
              <a:t>7/30/2017</a:t>
            </a:fld>
            <a:endParaRPr lang="en-US" dirty="0">
              <a:solidFill>
                <a:srgbClr val="F2F2F2">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026163872"/>
      </p:ext>
    </p:extLst>
  </p:cSld>
  <p:clrMapOvr>
    <a:masterClrMapping/>
  </p:clrMapOvr>
  <p:timing>
    <p:tnLst>
      <p:par>
        <p:cTn id="1" dur="indefinite" restart="never" nodeType="tmRoot"/>
      </p:par>
    </p:tnLst>
  </p:timing>
</p:sldLayout>
</file>

<file path=ppt/slideLayouts/slideLayout443.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1"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F991BED8-A79D-46A0-A725-6365DC65C190}" type="datetime1">
              <a:rPr lang="en-US" smtClean="0">
                <a:solidFill>
                  <a:srgbClr val="F2F2F2">
                    <a:lumMod val="75000"/>
                  </a:srgbClr>
                </a:solidFill>
              </a:rPr>
              <a:pPr/>
              <a:t>7/30/2017</a:t>
            </a:fld>
            <a:endParaRPr lang="en-US" dirty="0">
              <a:solidFill>
                <a:srgbClr val="F2F2F2">
                  <a:lumMod val="75000"/>
                </a:srgbClr>
              </a:solidFill>
            </a:endParaRPr>
          </a:p>
        </p:txBody>
      </p:sp>
      <p:sp>
        <p:nvSpPr>
          <p:cNvPr id="12"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863192310"/>
      </p:ext>
    </p:extLst>
  </p:cSld>
  <p:clrMapOvr>
    <a:masterClrMapping/>
  </p:clrMapOvr>
  <p:timing>
    <p:tnLst>
      <p:par>
        <p:cTn id="1" dur="indefinite" restart="never" nodeType="tmRoot"/>
      </p:par>
    </p:tnLst>
  </p:timing>
</p:sldLayout>
</file>

<file path=ppt/slideLayouts/slideLayout444.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0"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1913A723-09AD-4C11-B34A-DE13ACDD88EE}" type="datetime1">
              <a:rPr lang="en-US" smtClean="0">
                <a:solidFill>
                  <a:srgbClr val="F2F2F2">
                    <a:lumMod val="75000"/>
                  </a:srgbClr>
                </a:solidFill>
              </a:rPr>
              <a:pPr/>
              <a:t>7/30/2017</a:t>
            </a:fld>
            <a:endParaRPr lang="en-US" dirty="0">
              <a:solidFill>
                <a:srgbClr val="F2F2F2">
                  <a:lumMod val="75000"/>
                </a:srgbClr>
              </a:solidFill>
            </a:endParaRPr>
          </a:p>
        </p:txBody>
      </p:sp>
      <p:sp>
        <p:nvSpPr>
          <p:cNvPr id="11" name="Slide Number Placeholder 5"/>
          <p:cNvSpPr>
            <a:spLocks noGrp="1"/>
          </p:cNvSpPr>
          <p:nvPr>
            <p:ph type="sldNum" sz="quarter" idx="11"/>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790650595"/>
      </p:ext>
    </p:extLst>
  </p:cSld>
  <p:clrMapOvr>
    <a:masterClrMapping/>
  </p:clrMapOvr>
  <p:timing>
    <p:tnLst>
      <p:par>
        <p:cTn id="1" dur="indefinite" restart="never" nodeType="tmRoot"/>
      </p:par>
    </p:tnLst>
  </p:timing>
</p:sldLayout>
</file>

<file path=ppt/slideLayouts/slideLayout4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4617720"/>
            <a:ext cx="7670800" cy="670560"/>
          </a:xfrm>
        </p:spPr>
        <p:txBody>
          <a:bodyPr anchor="ctr"/>
          <a:lstStyle>
            <a:lvl1pPr algn="ctr">
              <a:lnSpc>
                <a:spcPts val="2200"/>
              </a:lnSpc>
              <a:defRPr sz="2000" b="1">
                <a:solidFill>
                  <a:schemeClr val="tx1"/>
                </a:solidFill>
                <a:latin typeface="Arial"/>
                <a:cs typeface="Arial"/>
              </a:defRPr>
            </a:lvl1pPr>
          </a:lstStyle>
          <a:p>
            <a:r>
              <a:rPr lang="en-US" smtClean="0"/>
              <a:t>Click to edit Master title style</a:t>
            </a:r>
            <a:endParaRPr lang="en-US" dirty="0"/>
          </a:p>
        </p:txBody>
      </p:sp>
      <p:sp>
        <p:nvSpPr>
          <p:cNvPr id="3" name="Picture Placeholder 2"/>
          <p:cNvSpPr>
            <a:spLocks noGrp="1"/>
          </p:cNvSpPr>
          <p:nvPr>
            <p:ph type="pic" idx="1" hasCustomPrompt="1"/>
          </p:nvPr>
        </p:nvSpPr>
        <p:spPr>
          <a:xfrm>
            <a:off x="731520" y="479424"/>
            <a:ext cx="7670800" cy="4012389"/>
          </a:xfrm>
        </p:spPr>
        <p:txBody>
          <a:bodyPr>
            <a:normAutofit/>
          </a:bodyPr>
          <a:lstStyle>
            <a:lvl1pPr marL="0" indent="0">
              <a:buNone/>
              <a:defRPr sz="18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to insert picture</a:t>
            </a:r>
            <a:endParaRPr lang="en-US" dirty="0"/>
          </a:p>
        </p:txBody>
      </p:sp>
      <p:sp>
        <p:nvSpPr>
          <p:cNvPr id="4" name="Text Placeholder 3"/>
          <p:cNvSpPr>
            <a:spLocks noGrp="1"/>
          </p:cNvSpPr>
          <p:nvPr>
            <p:ph type="body" sz="half" idx="2"/>
          </p:nvPr>
        </p:nvSpPr>
        <p:spPr>
          <a:xfrm>
            <a:off x="731520" y="5349243"/>
            <a:ext cx="7670800" cy="598036"/>
          </a:xfrm>
        </p:spPr>
        <p:txBody>
          <a:bodyPr/>
          <a:lstStyle>
            <a:lvl1pPr marL="0" indent="0" algn="ctr">
              <a:lnSpc>
                <a:spcPts val="1600"/>
              </a:lnSpc>
              <a:buNone/>
              <a:defRPr sz="1400">
                <a:solidFill>
                  <a:schemeClr val="accent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09ABDCDB-E5D9-4937-9C84-81F96CCD626C}" type="datetime1">
              <a:rPr lang="en-US" smtClean="0">
                <a:solidFill>
                  <a:srgbClr val="F2F2F2">
                    <a:lumMod val="75000"/>
                  </a:srgbClr>
                </a:solidFill>
              </a:rPr>
              <a:pPr/>
              <a:t>7/30/2017</a:t>
            </a:fld>
            <a:endParaRPr lang="en-US" dirty="0">
              <a:solidFill>
                <a:srgbClr val="F2F2F2">
                  <a:lumMod val="75000"/>
                </a:srgbClr>
              </a:solidFill>
            </a:endParaRPr>
          </a:p>
        </p:txBody>
      </p:sp>
      <p:sp>
        <p:nvSpPr>
          <p:cNvPr id="9"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039732860"/>
      </p:ext>
    </p:extLst>
  </p:cSld>
  <p:clrMapOvr>
    <a:masterClrMapping/>
  </p:clrMapOvr>
  <p:timing>
    <p:tnLst>
      <p:par>
        <p:cTn id="1" dur="indefinite" restart="never" nodeType="tmRoot"/>
      </p:par>
    </p:tnLst>
  </p:timing>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2C87261-579B-4216-8CEF-C484784028D6}"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5" name="Picture 4" descr="NSC_NewStyle-teal.png"/>
          <p:cNvPicPr>
            <a:picLocks noChangeAspect="1"/>
          </p:cNvPicPr>
          <p:nvPr userDrawn="1"/>
        </p:nvPicPr>
        <p:blipFill>
          <a:blip r:embed="rId2" cstate="print"/>
          <a:stretch>
            <a:fillRect/>
          </a:stretch>
        </p:blipFill>
        <p:spPr>
          <a:xfrm>
            <a:off x="2667006" y="4521204"/>
            <a:ext cx="3930327" cy="799745"/>
          </a:xfrm>
          <a:prstGeom prst="rect">
            <a:avLst/>
          </a:prstGeom>
          <a:effectLst>
            <a:reflection blurRad="6350" stA="52000" endA="300" endPos="35000" dir="5400000" sy="-100000" algn="bl" rotWithShape="0"/>
          </a:effectLst>
        </p:spPr>
      </p:pic>
      <p:sp>
        <p:nvSpPr>
          <p:cNvPr id="8" name="Rectangle 7"/>
          <p:cNvSpPr/>
          <p:nvPr userDrawn="1"/>
        </p:nvSpPr>
        <p:spPr>
          <a:xfrm>
            <a:off x="284480" y="6224756"/>
            <a:ext cx="2382526" cy="511329"/>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10" name="Text Placeholder 9"/>
          <p:cNvSpPr>
            <a:spLocks noGrp="1"/>
          </p:cNvSpPr>
          <p:nvPr>
            <p:ph type="body" sz="quarter" idx="12" hasCustomPrompt="1"/>
          </p:nvPr>
        </p:nvSpPr>
        <p:spPr>
          <a:xfrm>
            <a:off x="457200" y="2433320"/>
            <a:ext cx="8229600" cy="1345565"/>
          </a:xfrm>
        </p:spPr>
        <p:txBody>
          <a:bodyPr anchor="ctr">
            <a:normAutofit/>
          </a:bodyPr>
          <a:lstStyle>
            <a:lvl1pPr marL="0" indent="0" algn="ctr">
              <a:buNone/>
              <a:defRPr sz="4800" b="1">
                <a:solidFill>
                  <a:srgbClr val="6E2246"/>
                </a:solidFill>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Questions?</a:t>
            </a:r>
          </a:p>
        </p:txBody>
      </p:sp>
    </p:spTree>
    <p:extLst>
      <p:ext uri="{BB962C8B-B14F-4D97-AF65-F5344CB8AC3E}">
        <p14:creationId xmlns:p14="http://schemas.microsoft.com/office/powerpoint/2010/main" val="67647391"/>
      </p:ext>
    </p:extLst>
  </p:cSld>
  <p:clrMapOvr>
    <a:masterClrMapping/>
  </p:clrMapOvr>
  <p:timing>
    <p:tnLst>
      <p:par>
        <p:cTn id="1" dur="indefinite" restart="never" nodeType="tmRoot"/>
      </p:par>
    </p:tnLst>
  </p:timing>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Title 2 w/ Ic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50D944C-F717-41DF-BF65-96F1AEB64ECB}"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017359816"/>
      </p:ext>
    </p:extLst>
  </p:cSld>
  <p:clrMapOvr>
    <a:masterClrMapping/>
  </p:clrMapOvr>
  <p:timing>
    <p:tnLst>
      <p:par>
        <p:cTn id="1" dur="indefinite" restart="never" nodeType="tmRoot"/>
      </p:par>
    </p:tnLst>
  </p:timing>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r>
              <a:rPr lang="en-US" altLang="ko-KR" dirty="0" smtClean="0"/>
              <a:t>Agenda</a:t>
            </a:r>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868243886"/>
      </p:ext>
    </p:extLst>
  </p:cSld>
  <p:clrMapOvr>
    <a:masterClrMapping/>
  </p:clrMapOvr>
  <p:timing>
    <p:tnLst>
      <p:par>
        <p:cTn id="1" dur="indefinite" restart="never" nodeType="tmRoot"/>
      </p:par>
    </p:tnLst>
  </p:timing>
</p:sldLayout>
</file>

<file path=ppt/slideLayouts/slideLayout449.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660456111"/>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87010347"/>
      </p:ext>
    </p:extLst>
  </p:cSld>
  <p:clrMapOvr>
    <a:masterClrMapping/>
  </p:clrMapOvr>
  <p:timing>
    <p:tnLst>
      <p:par>
        <p:cTn id="1" dur="indefinite" restart="never" nodeType="tmRoot"/>
      </p:par>
    </p:tnLst>
  </p:timing>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61360" y="1835823"/>
            <a:ext cx="5549518" cy="1711991"/>
          </a:xfrm>
        </p:spPr>
        <p:txBody>
          <a:bodyPr>
            <a:normAutofit/>
          </a:bodyPr>
          <a:lstStyle>
            <a:lvl1pPr>
              <a:lnSpc>
                <a:spcPts val="3400"/>
              </a:lnSpc>
              <a:defRPr sz="3600" b="1" baseline="0">
                <a:solidFill>
                  <a:schemeClr val="tx1"/>
                </a:solidFill>
              </a:defRPr>
            </a:lvl1pPr>
          </a:lstStyle>
          <a:p>
            <a:r>
              <a:rPr lang="en-US" dirty="0" smtClean="0"/>
              <a:t>Click to edit</a:t>
            </a:r>
            <a:br>
              <a:rPr lang="en-US" dirty="0" smtClean="0"/>
            </a:br>
            <a:r>
              <a:rPr lang="en-US" dirty="0" smtClean="0"/>
              <a:t>Section Title Slide</a:t>
            </a:r>
            <a:endParaRPr lang="en-US" dirty="0"/>
          </a:p>
        </p:txBody>
      </p:sp>
      <p:sp>
        <p:nvSpPr>
          <p:cNvPr id="3" name="Subtitle 2"/>
          <p:cNvSpPr>
            <a:spLocks noGrp="1"/>
          </p:cNvSpPr>
          <p:nvPr>
            <p:ph type="subTitle" idx="1" hasCustomPrompt="1"/>
          </p:nvPr>
        </p:nvSpPr>
        <p:spPr>
          <a:xfrm>
            <a:off x="3261360" y="4028440"/>
            <a:ext cx="5549518" cy="1196416"/>
          </a:xfrm>
          <a:prstGeom prst="rect">
            <a:avLst/>
          </a:prstGeom>
        </p:spPr>
        <p:txBody>
          <a:bodyPr/>
          <a:lstStyle>
            <a:lvl1pPr marL="0" indent="0" algn="ctr">
              <a:lnSpc>
                <a:spcPts val="2800"/>
              </a:lnSpc>
              <a:buNone/>
              <a:defRPr sz="200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Section subtitle style</a:t>
            </a:r>
            <a:endParaRPr lang="en-US" dirty="0"/>
          </a:p>
        </p:txBody>
      </p:sp>
      <p:pic>
        <p:nvPicPr>
          <p:cNvPr id="6" name="Picture 5" descr="icons_only.png"/>
          <p:cNvPicPr>
            <a:picLocks noChangeAspect="1"/>
          </p:cNvPicPr>
          <p:nvPr userDrawn="1"/>
        </p:nvPicPr>
        <p:blipFill>
          <a:blip r:embed="rId2"/>
          <a:stretch>
            <a:fillRect/>
          </a:stretch>
        </p:blipFill>
        <p:spPr>
          <a:xfrm>
            <a:off x="157003" y="704427"/>
            <a:ext cx="4145280" cy="6153573"/>
          </a:xfrm>
          <a:prstGeom prst="rect">
            <a:avLst/>
          </a:prstGeom>
        </p:spPr>
      </p:pic>
      <p:sp>
        <p:nvSpPr>
          <p:cNvPr id="9"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10"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077111105"/>
      </p:ext>
    </p:extLst>
  </p:cSld>
  <p:clrMapOvr>
    <a:masterClrMapping/>
  </p:clrMapOvr>
  <p:timing>
    <p:tnLst>
      <p:par>
        <p:cTn id="1" dur="indefinite" restart="never" nodeType="tmRoot"/>
      </p:par>
    </p:tnLst>
  </p:timing>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170266872"/>
      </p:ext>
    </p:extLst>
  </p:cSld>
  <p:clrMapOvr>
    <a:masterClrMapping/>
  </p:clrMapOvr>
  <p:timing>
    <p:tnLst>
      <p:par>
        <p:cTn id="1" dur="indefinite" restart="never" nodeType="tmRoot"/>
      </p:par>
    </p:tnLst>
  </p:timing>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935587305"/>
      </p:ext>
    </p:extLst>
  </p:cSld>
  <p:clrMapOvr>
    <a:masterClrMapping/>
  </p:clrMapOvr>
  <p:timing>
    <p:tnLst>
      <p:par>
        <p:cTn id="1" dur="indefinite" restart="never" nodeType="tmRoot"/>
      </p:par>
    </p:tnLst>
  </p:timing>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550417755"/>
      </p:ext>
    </p:extLst>
  </p:cSld>
  <p:clrMapOvr>
    <a:masterClrMapping/>
  </p:clrMapOvr>
  <p:timing>
    <p:tnLst>
      <p:par>
        <p:cTn id="1" dur="indefinite" restart="never" nodeType="tmRoot"/>
      </p:par>
    </p:tnLst>
  </p:timing>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641403380"/>
      </p:ext>
    </p:extLst>
  </p:cSld>
  <p:clrMapOvr>
    <a:masterClrMapping/>
  </p:clrMapOvr>
  <p:timing>
    <p:tnLst>
      <p:par>
        <p:cTn id="1" dur="indefinite" restart="never" nodeType="tmRoot"/>
      </p:par>
    </p:tnLst>
  </p:timing>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1"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12"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327388472"/>
      </p:ext>
    </p:extLst>
  </p:cSld>
  <p:clrMapOvr>
    <a:masterClrMapping/>
  </p:clrMapOvr>
  <p:timing>
    <p:tnLst>
      <p:par>
        <p:cTn id="1" dur="indefinite" restart="never" nodeType="tmRoot"/>
      </p:par>
    </p:tnLst>
  </p:timing>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0"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11" name="Slide Number Placeholder 5"/>
          <p:cNvSpPr>
            <a:spLocks noGrp="1"/>
          </p:cNvSpPr>
          <p:nvPr>
            <p:ph type="sldNum" sz="quarter" idx="11"/>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724659551"/>
      </p:ext>
    </p:extLst>
  </p:cSld>
  <p:clrMapOvr>
    <a:masterClrMapping/>
  </p:clrMapOvr>
  <p:timing>
    <p:tnLst>
      <p:par>
        <p:cTn id="1" dur="indefinite" restart="never" nodeType="tmRoot"/>
      </p:par>
    </p:tnLst>
  </p:timing>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4617720"/>
            <a:ext cx="7670800" cy="670560"/>
          </a:xfrm>
        </p:spPr>
        <p:txBody>
          <a:bodyPr anchor="ctr"/>
          <a:lstStyle>
            <a:lvl1pPr algn="ctr">
              <a:lnSpc>
                <a:spcPts val="2200"/>
              </a:lnSpc>
              <a:defRPr sz="2000" b="1">
                <a:solidFill>
                  <a:schemeClr val="tx1"/>
                </a:solidFill>
                <a:latin typeface="Arial"/>
                <a:cs typeface="Arial"/>
              </a:defRPr>
            </a:lvl1pPr>
          </a:lstStyle>
          <a:p>
            <a:r>
              <a:rPr lang="en-US" smtClean="0"/>
              <a:t>Click to edit Master title style</a:t>
            </a:r>
            <a:endParaRPr lang="en-US" dirty="0"/>
          </a:p>
        </p:txBody>
      </p:sp>
      <p:sp>
        <p:nvSpPr>
          <p:cNvPr id="3" name="Picture Placeholder 2"/>
          <p:cNvSpPr>
            <a:spLocks noGrp="1"/>
          </p:cNvSpPr>
          <p:nvPr>
            <p:ph type="pic" idx="1" hasCustomPrompt="1"/>
          </p:nvPr>
        </p:nvSpPr>
        <p:spPr>
          <a:xfrm>
            <a:off x="731520" y="479424"/>
            <a:ext cx="7670800" cy="4012389"/>
          </a:xfrm>
        </p:spPr>
        <p:txBody>
          <a:bodyPr>
            <a:normAutofit/>
          </a:bodyPr>
          <a:lstStyle>
            <a:lvl1pPr marL="0" indent="0">
              <a:buNone/>
              <a:defRPr sz="18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to insert picture</a:t>
            </a:r>
            <a:endParaRPr lang="en-US" dirty="0"/>
          </a:p>
        </p:txBody>
      </p:sp>
      <p:sp>
        <p:nvSpPr>
          <p:cNvPr id="4" name="Text Placeholder 3"/>
          <p:cNvSpPr>
            <a:spLocks noGrp="1"/>
          </p:cNvSpPr>
          <p:nvPr>
            <p:ph type="body" sz="half" idx="2"/>
          </p:nvPr>
        </p:nvSpPr>
        <p:spPr>
          <a:xfrm>
            <a:off x="731520" y="5349243"/>
            <a:ext cx="7670800" cy="598036"/>
          </a:xfrm>
        </p:spPr>
        <p:txBody>
          <a:bodyPr/>
          <a:lstStyle>
            <a:lvl1pPr marL="0" indent="0" algn="ctr">
              <a:lnSpc>
                <a:spcPts val="1600"/>
              </a:lnSpc>
              <a:buNone/>
              <a:defRPr sz="1400">
                <a:solidFill>
                  <a:schemeClr val="accent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9"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465320011"/>
      </p:ext>
    </p:extLst>
  </p:cSld>
  <p:clrMapOvr>
    <a:masterClrMapping/>
  </p:clrMapOvr>
  <p:timing>
    <p:tnLst>
      <p:par>
        <p:cTn id="1" dur="indefinite" restart="never" nodeType="tmRoot"/>
      </p:par>
    </p:tnLst>
  </p:timing>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5" name="Picture 4" descr="NSC_NewStyle-teal.png"/>
          <p:cNvPicPr>
            <a:picLocks noChangeAspect="1"/>
          </p:cNvPicPr>
          <p:nvPr userDrawn="1"/>
        </p:nvPicPr>
        <p:blipFill>
          <a:blip r:embed="rId2" cstate="print"/>
          <a:stretch>
            <a:fillRect/>
          </a:stretch>
        </p:blipFill>
        <p:spPr>
          <a:xfrm>
            <a:off x="2667006" y="4521204"/>
            <a:ext cx="3930327" cy="799745"/>
          </a:xfrm>
          <a:prstGeom prst="rect">
            <a:avLst/>
          </a:prstGeom>
          <a:effectLst>
            <a:reflection blurRad="6350" stA="52000" endA="300" endPos="35000" dir="5400000" sy="-100000" algn="bl" rotWithShape="0"/>
          </a:effectLst>
        </p:spPr>
      </p:pic>
      <p:sp>
        <p:nvSpPr>
          <p:cNvPr id="8" name="Rectangle 7"/>
          <p:cNvSpPr/>
          <p:nvPr userDrawn="1"/>
        </p:nvSpPr>
        <p:spPr>
          <a:xfrm>
            <a:off x="284480" y="6224756"/>
            <a:ext cx="2382526" cy="511329"/>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10" name="Text Placeholder 9"/>
          <p:cNvSpPr>
            <a:spLocks noGrp="1"/>
          </p:cNvSpPr>
          <p:nvPr>
            <p:ph type="body" sz="quarter" idx="12" hasCustomPrompt="1"/>
          </p:nvPr>
        </p:nvSpPr>
        <p:spPr>
          <a:xfrm>
            <a:off x="457200" y="2433320"/>
            <a:ext cx="8229600" cy="1345565"/>
          </a:xfrm>
        </p:spPr>
        <p:txBody>
          <a:bodyPr anchor="ctr">
            <a:normAutofit/>
          </a:bodyPr>
          <a:lstStyle>
            <a:lvl1pPr marL="0" indent="0" algn="ctr">
              <a:buNone/>
              <a:defRPr sz="4800" b="1">
                <a:solidFill>
                  <a:srgbClr val="6E2246"/>
                </a:solidFill>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Questions?</a:t>
            </a:r>
          </a:p>
        </p:txBody>
      </p:sp>
    </p:spTree>
    <p:extLst>
      <p:ext uri="{BB962C8B-B14F-4D97-AF65-F5344CB8AC3E}">
        <p14:creationId xmlns:p14="http://schemas.microsoft.com/office/powerpoint/2010/main" val="2411890078"/>
      </p:ext>
    </p:extLst>
  </p:cSld>
  <p:clrMapOvr>
    <a:masterClrMapping/>
  </p:clrMapOvr>
  <p:timing>
    <p:tnLst>
      <p:par>
        <p:cTn id="1" dur="indefinite" restart="never" nodeType="tmRoot"/>
      </p:par>
    </p:tnLst>
  </p:timing>
</p:sldLayout>
</file>

<file path=ppt/slideLayouts/slideLayout459.xml><?xml version="1.0" encoding="utf-8"?>
<p:sldLayout xmlns:a="http://schemas.openxmlformats.org/drawingml/2006/main" xmlns:r="http://schemas.openxmlformats.org/officeDocument/2006/relationships" xmlns:p="http://schemas.openxmlformats.org/presentationml/2006/main" userDrawn="1">
  <p:cSld name="Title 2 w/ Ic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936249275"/>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538576696"/>
      </p:ext>
    </p:extLst>
  </p:cSld>
  <p:clrMapOvr>
    <a:masterClrMapping/>
  </p:clrMapOvr>
  <p:timing>
    <p:tnLst>
      <p:par>
        <p:cTn id="1" dur="indefinite" restart="never" nodeType="tmRoot"/>
      </p:par>
    </p:tnLst>
  </p:timing>
</p:sldLayout>
</file>

<file path=ppt/slideLayouts/slideLayout460.xml><?xml version="1.0" encoding="utf-8"?>
<p:sldLayout xmlns:a="http://schemas.openxmlformats.org/drawingml/2006/main" xmlns:r="http://schemas.openxmlformats.org/officeDocument/2006/relationships" xmlns:p="http://schemas.openxmlformats.org/presentationml/2006/main" userDrawn="1">
  <p:cSld name="Title w/ No Ic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A409FF-BD28-40CD-A4D2-4E3FA6FF9129}"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8" name="Text Placeholder 7"/>
          <p:cNvSpPr>
            <a:spLocks noGrp="1"/>
          </p:cNvSpPr>
          <p:nvPr>
            <p:ph type="body" sz="quarter" idx="12" hasCustomPrompt="1"/>
          </p:nvPr>
        </p:nvSpPr>
        <p:spPr>
          <a:xfrm>
            <a:off x="312738" y="3876675"/>
            <a:ext cx="8543925" cy="885825"/>
          </a:xfrm>
        </p:spPr>
        <p:txBody>
          <a:bodyPr/>
          <a:lstStyle>
            <a:lvl1pPr>
              <a:defRPr/>
            </a:lvl1pPr>
          </a:lstStyle>
          <a:p>
            <a:pPr lvl="0"/>
            <a:r>
              <a:rPr lang="en-US" dirty="0" smtClean="0"/>
              <a:t>Click to edit subtitle text styles</a:t>
            </a:r>
          </a:p>
        </p:txBody>
      </p:sp>
      <p:sp>
        <p:nvSpPr>
          <p:cNvPr id="10" name="Text Placeholder 9"/>
          <p:cNvSpPr>
            <a:spLocks noGrp="1"/>
          </p:cNvSpPr>
          <p:nvPr>
            <p:ph type="body" sz="quarter" idx="13" hasCustomPrompt="1"/>
          </p:nvPr>
        </p:nvSpPr>
        <p:spPr>
          <a:xfrm>
            <a:off x="312738" y="5221856"/>
            <a:ext cx="8544207" cy="805881"/>
          </a:xfrm>
        </p:spPr>
        <p:txBody>
          <a:bodyPr>
            <a:normAutofit/>
          </a:bodyPr>
          <a:lstStyle>
            <a:lvl1pPr>
              <a:defRPr sz="2000"/>
            </a:lvl1pPr>
          </a:lstStyle>
          <a:p>
            <a:pPr lvl="0"/>
            <a:r>
              <a:rPr lang="en-US" dirty="0" smtClean="0"/>
              <a:t>Presenter Name, Title</a:t>
            </a:r>
          </a:p>
        </p:txBody>
      </p:sp>
    </p:spTree>
    <p:extLst>
      <p:ext uri="{BB962C8B-B14F-4D97-AF65-F5344CB8AC3E}">
        <p14:creationId xmlns:p14="http://schemas.microsoft.com/office/powerpoint/2010/main" val="1997543304"/>
      </p:ext>
    </p:extLst>
  </p:cSld>
  <p:clrMapOvr>
    <a:masterClrMapping/>
  </p:clrMapOvr>
  <p:timing>
    <p:tnLst>
      <p:par>
        <p:cTn id="1" dur="indefinite" restart="never" nodeType="tmRoot"/>
      </p:par>
    </p:tnLst>
  </p:timing>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0000"/>
                    <a:lumOff val="10000"/>
                  </a:schemeClr>
                </a:solidFill>
              </a:defRPr>
            </a:lvl1pPr>
            <a:lvl2pPr marL="457189" indent="0" algn="ctr">
              <a:buNone/>
              <a:defRPr sz="1600"/>
            </a:lvl2pPr>
            <a:lvl3pPr marL="914377" indent="0" algn="ctr">
              <a:buNone/>
              <a:defRPr sz="16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FB26640A-7286-4479-9AD7-A64175EEBC9C}" type="datetimeFigureOut">
              <a:rPr lang="en-US" smtClean="0">
                <a:solidFill>
                  <a:prstClr val="black">
                    <a:lumMod val="90000"/>
                    <a:lumOff val="10000"/>
                  </a:prstClr>
                </a:solidFill>
              </a:rPr>
              <a:pPr/>
              <a:t>7/30/2017</a:t>
            </a:fld>
            <a:endParaRPr lang="en-US">
              <a:solidFill>
                <a:prstClr val="black">
                  <a:lumMod val="90000"/>
                  <a:lumOff val="10000"/>
                </a:prstClr>
              </a:solidFill>
            </a:endParaRPr>
          </a:p>
        </p:txBody>
      </p:sp>
      <p:sp>
        <p:nvSpPr>
          <p:cNvPr id="5" name="Footer Placeholder 4"/>
          <p:cNvSpPr>
            <a:spLocks noGrp="1"/>
          </p:cNvSpPr>
          <p:nvPr>
            <p:ph type="ftr" sz="quarter" idx="11"/>
          </p:nvPr>
        </p:nvSpPr>
        <p:spPr/>
        <p:txBody>
          <a:bodyPr/>
          <a:lstStyle/>
          <a:p>
            <a:endParaRPr lang="en-US">
              <a:solidFill>
                <a:prstClr val="black">
                  <a:lumMod val="90000"/>
                  <a:lumOff val="10000"/>
                </a:prstClr>
              </a:solidFill>
            </a:endParaRPr>
          </a:p>
        </p:txBody>
      </p:sp>
      <p:sp>
        <p:nvSpPr>
          <p:cNvPr id="6" name="Slide Number Placeholder 5"/>
          <p:cNvSpPr>
            <a:spLocks noGrp="1"/>
          </p:cNvSpPr>
          <p:nvPr>
            <p:ph type="sldNum" sz="quarter" idx="12"/>
          </p:nvPr>
        </p:nvSpPr>
        <p:spPr/>
        <p:txBody>
          <a:bodyPr/>
          <a:lstStyle/>
          <a:p>
            <a:fld id="{3A636B23-8F6D-4947-88AC-038BF7B2E127}" type="slidenum">
              <a:rPr lang="en-US" smtClean="0">
                <a:solidFill>
                  <a:prstClr val="black">
                    <a:lumMod val="90000"/>
                    <a:lumOff val="10000"/>
                  </a:prstClr>
                </a:solidFill>
              </a:rPr>
              <a:pPr/>
              <a:t>‹#›</a:t>
            </a:fld>
            <a:endParaRPr lang="en-US">
              <a:solidFill>
                <a:prstClr val="black">
                  <a:lumMod val="90000"/>
                  <a:lumOff val="10000"/>
                </a:prstClr>
              </a:solidFill>
            </a:endParaRPr>
          </a:p>
        </p:txBody>
      </p:sp>
      <p:cxnSp>
        <p:nvCxnSpPr>
          <p:cNvPr id="8" name="Straight Connector 7"/>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909147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26640A-7286-4479-9AD7-A64175EEBC9C}" type="datetimeFigureOut">
              <a:rPr lang="en-US" smtClean="0">
                <a:solidFill>
                  <a:prstClr val="black">
                    <a:lumMod val="90000"/>
                    <a:lumOff val="10000"/>
                  </a:prstClr>
                </a:solidFill>
              </a:rPr>
              <a:pPr/>
              <a:t>7/30/2017</a:t>
            </a:fld>
            <a:endParaRPr lang="en-US">
              <a:solidFill>
                <a:prstClr val="black">
                  <a:lumMod val="90000"/>
                  <a:lumOff val="10000"/>
                </a:prstClr>
              </a:solidFill>
            </a:endParaRPr>
          </a:p>
        </p:txBody>
      </p:sp>
      <p:sp>
        <p:nvSpPr>
          <p:cNvPr id="5" name="Footer Placeholder 4"/>
          <p:cNvSpPr>
            <a:spLocks noGrp="1"/>
          </p:cNvSpPr>
          <p:nvPr>
            <p:ph type="ftr" sz="quarter" idx="11"/>
          </p:nvPr>
        </p:nvSpPr>
        <p:spPr/>
        <p:txBody>
          <a:bodyPr/>
          <a:lstStyle/>
          <a:p>
            <a:endParaRPr lang="en-US">
              <a:solidFill>
                <a:prstClr val="black">
                  <a:lumMod val="90000"/>
                  <a:lumOff val="10000"/>
                </a:prstClr>
              </a:solidFill>
            </a:endParaRPr>
          </a:p>
        </p:txBody>
      </p:sp>
      <p:sp>
        <p:nvSpPr>
          <p:cNvPr id="6" name="Slide Number Placeholder 5"/>
          <p:cNvSpPr>
            <a:spLocks noGrp="1"/>
          </p:cNvSpPr>
          <p:nvPr>
            <p:ph type="sldNum" sz="quarter" idx="12"/>
          </p:nvPr>
        </p:nvSpPr>
        <p:spPr/>
        <p:txBody>
          <a:bodyPr/>
          <a:lstStyle/>
          <a:p>
            <a:fld id="{3A636B23-8F6D-4947-88AC-038BF7B2E127}" type="slidenum">
              <a:rPr lang="en-US" smtClean="0">
                <a:solidFill>
                  <a:prstClr val="black">
                    <a:lumMod val="90000"/>
                    <a:lumOff val="10000"/>
                  </a:prstClr>
                </a:solidFill>
              </a:rPr>
              <a:pPr/>
              <a:t>‹#›</a:t>
            </a:fld>
            <a:endParaRPr lang="en-US">
              <a:solidFill>
                <a:prstClr val="black">
                  <a:lumMod val="90000"/>
                  <a:lumOff val="10000"/>
                </a:prstClr>
              </a:solidFill>
            </a:endParaRPr>
          </a:p>
        </p:txBody>
      </p:sp>
    </p:spTree>
    <p:extLst>
      <p:ext uri="{BB962C8B-B14F-4D97-AF65-F5344CB8AC3E}">
        <p14:creationId xmlns:p14="http://schemas.microsoft.com/office/powerpoint/2010/main" val="2152635508"/>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9144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457189" indent="0">
              <a:buNone/>
              <a:defRPr sz="16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26640A-7286-4479-9AD7-A64175EEBC9C}" type="datetimeFigureOut">
              <a:rPr lang="en-US" smtClean="0">
                <a:solidFill>
                  <a:prstClr val="black">
                    <a:lumMod val="90000"/>
                    <a:lumOff val="10000"/>
                  </a:prstClr>
                </a:solidFill>
              </a:rPr>
              <a:pPr/>
              <a:t>7/30/2017</a:t>
            </a:fld>
            <a:endParaRPr lang="en-US">
              <a:solidFill>
                <a:prstClr val="black">
                  <a:lumMod val="90000"/>
                  <a:lumOff val="10000"/>
                </a:prstClr>
              </a:solidFill>
            </a:endParaRPr>
          </a:p>
        </p:txBody>
      </p:sp>
      <p:sp>
        <p:nvSpPr>
          <p:cNvPr id="5" name="Footer Placeholder 4"/>
          <p:cNvSpPr>
            <a:spLocks noGrp="1"/>
          </p:cNvSpPr>
          <p:nvPr>
            <p:ph type="ftr" sz="quarter" idx="11"/>
          </p:nvPr>
        </p:nvSpPr>
        <p:spPr/>
        <p:txBody>
          <a:bodyPr/>
          <a:lstStyle/>
          <a:p>
            <a:endParaRPr lang="en-US">
              <a:solidFill>
                <a:prstClr val="black">
                  <a:lumMod val="90000"/>
                  <a:lumOff val="10000"/>
                </a:prstClr>
              </a:solidFill>
            </a:endParaRPr>
          </a:p>
        </p:txBody>
      </p:sp>
      <p:sp>
        <p:nvSpPr>
          <p:cNvPr id="6" name="Slide Number Placeholder 5"/>
          <p:cNvSpPr>
            <a:spLocks noGrp="1"/>
          </p:cNvSpPr>
          <p:nvPr>
            <p:ph type="sldNum" sz="quarter" idx="12"/>
          </p:nvPr>
        </p:nvSpPr>
        <p:spPr/>
        <p:txBody>
          <a:bodyPr/>
          <a:lstStyle/>
          <a:p>
            <a:fld id="{3A636B23-8F6D-4947-88AC-038BF7B2E127}" type="slidenum">
              <a:rPr lang="en-US" smtClean="0">
                <a:solidFill>
                  <a:prstClr val="black">
                    <a:lumMod val="90000"/>
                    <a:lumOff val="10000"/>
                  </a:prstClr>
                </a:solidFill>
              </a:rPr>
              <a:pPr/>
              <a:t>‹#›</a:t>
            </a:fld>
            <a:endParaRPr lang="en-US">
              <a:solidFill>
                <a:prstClr val="black">
                  <a:lumMod val="90000"/>
                  <a:lumOff val="10000"/>
                </a:prstClr>
              </a:solidFill>
            </a:endParaRPr>
          </a:p>
        </p:txBody>
      </p:sp>
      <p:cxnSp>
        <p:nvCxnSpPr>
          <p:cNvPr id="8" name="Straight Connector 7"/>
          <p:cNvCxnSpPr/>
          <p:nvPr/>
        </p:nvCxnSpPr>
        <p:spPr>
          <a:xfrm flipV="1">
            <a:off x="629013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4313603"/>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B26640A-7286-4479-9AD7-A64175EEBC9C}" type="datetimeFigureOut">
              <a:rPr lang="en-US" smtClean="0">
                <a:solidFill>
                  <a:prstClr val="black">
                    <a:lumMod val="90000"/>
                    <a:lumOff val="10000"/>
                  </a:prstClr>
                </a:solidFill>
              </a:rPr>
              <a:pPr/>
              <a:t>7/30/2017</a:t>
            </a:fld>
            <a:endParaRPr lang="en-US">
              <a:solidFill>
                <a:prstClr val="black">
                  <a:lumMod val="90000"/>
                  <a:lumOff val="10000"/>
                </a:prstClr>
              </a:solidFill>
            </a:endParaRPr>
          </a:p>
        </p:txBody>
      </p:sp>
      <p:sp>
        <p:nvSpPr>
          <p:cNvPr id="6" name="Footer Placeholder 5"/>
          <p:cNvSpPr>
            <a:spLocks noGrp="1"/>
          </p:cNvSpPr>
          <p:nvPr>
            <p:ph type="ftr" sz="quarter" idx="11"/>
          </p:nvPr>
        </p:nvSpPr>
        <p:spPr/>
        <p:txBody>
          <a:bodyPr/>
          <a:lstStyle/>
          <a:p>
            <a:endParaRPr lang="en-US">
              <a:solidFill>
                <a:prstClr val="black">
                  <a:lumMod val="90000"/>
                  <a:lumOff val="10000"/>
                </a:prstClr>
              </a:solidFill>
            </a:endParaRPr>
          </a:p>
        </p:txBody>
      </p:sp>
      <p:sp>
        <p:nvSpPr>
          <p:cNvPr id="7" name="Slide Number Placeholder 6"/>
          <p:cNvSpPr>
            <a:spLocks noGrp="1"/>
          </p:cNvSpPr>
          <p:nvPr>
            <p:ph type="sldNum" sz="quarter" idx="12"/>
          </p:nvPr>
        </p:nvSpPr>
        <p:spPr/>
        <p:txBody>
          <a:bodyPr/>
          <a:lstStyle/>
          <a:p>
            <a:fld id="{3A636B23-8F6D-4947-88AC-038BF7B2E127}" type="slidenum">
              <a:rPr lang="en-US" smtClean="0">
                <a:solidFill>
                  <a:prstClr val="black">
                    <a:lumMod val="90000"/>
                    <a:lumOff val="10000"/>
                  </a:prstClr>
                </a:solidFill>
              </a:rPr>
              <a:pPr/>
              <a:t>‹#›</a:t>
            </a:fld>
            <a:endParaRPr lang="en-US">
              <a:solidFill>
                <a:prstClr val="black">
                  <a:lumMod val="90000"/>
                  <a:lumOff val="10000"/>
                </a:prstClr>
              </a:solidFill>
            </a:endParaRPr>
          </a:p>
        </p:txBody>
      </p:sp>
    </p:spTree>
    <p:extLst>
      <p:ext uri="{BB962C8B-B14F-4D97-AF65-F5344CB8AC3E}">
        <p14:creationId xmlns:p14="http://schemas.microsoft.com/office/powerpoint/2010/main" val="1145085521"/>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2">
                    <a:lumMod val="75000"/>
                  </a:schemeClr>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2">
                    <a:lumMod val="75000"/>
                  </a:schemeClr>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B26640A-7286-4479-9AD7-A64175EEBC9C}" type="datetimeFigureOut">
              <a:rPr lang="en-US" smtClean="0">
                <a:solidFill>
                  <a:prstClr val="black">
                    <a:lumMod val="90000"/>
                    <a:lumOff val="10000"/>
                  </a:prstClr>
                </a:solidFill>
              </a:rPr>
              <a:pPr/>
              <a:t>7/30/2017</a:t>
            </a:fld>
            <a:endParaRPr lang="en-US">
              <a:solidFill>
                <a:prstClr val="black">
                  <a:lumMod val="90000"/>
                  <a:lumOff val="10000"/>
                </a:prstClr>
              </a:solidFill>
            </a:endParaRPr>
          </a:p>
        </p:txBody>
      </p:sp>
      <p:sp>
        <p:nvSpPr>
          <p:cNvPr id="8" name="Footer Placeholder 7"/>
          <p:cNvSpPr>
            <a:spLocks noGrp="1"/>
          </p:cNvSpPr>
          <p:nvPr>
            <p:ph type="ftr" sz="quarter" idx="11"/>
          </p:nvPr>
        </p:nvSpPr>
        <p:spPr/>
        <p:txBody>
          <a:bodyPr/>
          <a:lstStyle/>
          <a:p>
            <a:endParaRPr lang="en-US">
              <a:solidFill>
                <a:prstClr val="black">
                  <a:lumMod val="90000"/>
                  <a:lumOff val="10000"/>
                </a:prstClr>
              </a:solidFill>
            </a:endParaRPr>
          </a:p>
        </p:txBody>
      </p:sp>
      <p:sp>
        <p:nvSpPr>
          <p:cNvPr id="9" name="Slide Number Placeholder 8"/>
          <p:cNvSpPr>
            <a:spLocks noGrp="1"/>
          </p:cNvSpPr>
          <p:nvPr>
            <p:ph type="sldNum" sz="quarter" idx="12"/>
          </p:nvPr>
        </p:nvSpPr>
        <p:spPr/>
        <p:txBody>
          <a:bodyPr/>
          <a:lstStyle/>
          <a:p>
            <a:fld id="{3A636B23-8F6D-4947-88AC-038BF7B2E127}" type="slidenum">
              <a:rPr lang="en-US" smtClean="0">
                <a:solidFill>
                  <a:prstClr val="black">
                    <a:lumMod val="90000"/>
                    <a:lumOff val="10000"/>
                  </a:prstClr>
                </a:solidFill>
              </a:rPr>
              <a:pPr/>
              <a:t>‹#›</a:t>
            </a:fld>
            <a:endParaRPr lang="en-US">
              <a:solidFill>
                <a:prstClr val="black">
                  <a:lumMod val="90000"/>
                  <a:lumOff val="10000"/>
                </a:prstClr>
              </a:solidFill>
            </a:endParaRPr>
          </a:p>
        </p:txBody>
      </p:sp>
    </p:spTree>
    <p:extLst>
      <p:ext uri="{BB962C8B-B14F-4D97-AF65-F5344CB8AC3E}">
        <p14:creationId xmlns:p14="http://schemas.microsoft.com/office/powerpoint/2010/main" val="3589696332"/>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B26640A-7286-4479-9AD7-A64175EEBC9C}" type="datetimeFigureOut">
              <a:rPr lang="en-US" smtClean="0">
                <a:solidFill>
                  <a:prstClr val="black">
                    <a:lumMod val="90000"/>
                    <a:lumOff val="10000"/>
                  </a:prstClr>
                </a:solidFill>
              </a:rPr>
              <a:pPr/>
              <a:t>7/30/2017</a:t>
            </a:fld>
            <a:endParaRPr lang="en-US">
              <a:solidFill>
                <a:prstClr val="black">
                  <a:lumMod val="90000"/>
                  <a:lumOff val="10000"/>
                </a:prstClr>
              </a:solidFill>
            </a:endParaRPr>
          </a:p>
        </p:txBody>
      </p:sp>
      <p:sp>
        <p:nvSpPr>
          <p:cNvPr id="4" name="Footer Placeholder 3"/>
          <p:cNvSpPr>
            <a:spLocks noGrp="1"/>
          </p:cNvSpPr>
          <p:nvPr>
            <p:ph type="ftr" sz="quarter" idx="11"/>
          </p:nvPr>
        </p:nvSpPr>
        <p:spPr/>
        <p:txBody>
          <a:bodyPr/>
          <a:lstStyle/>
          <a:p>
            <a:endParaRPr lang="en-US">
              <a:solidFill>
                <a:prstClr val="black">
                  <a:lumMod val="90000"/>
                  <a:lumOff val="10000"/>
                </a:prstClr>
              </a:solidFill>
            </a:endParaRPr>
          </a:p>
        </p:txBody>
      </p:sp>
      <p:sp>
        <p:nvSpPr>
          <p:cNvPr id="5" name="Slide Number Placeholder 4"/>
          <p:cNvSpPr>
            <a:spLocks noGrp="1"/>
          </p:cNvSpPr>
          <p:nvPr>
            <p:ph type="sldNum" sz="quarter" idx="12"/>
          </p:nvPr>
        </p:nvSpPr>
        <p:spPr/>
        <p:txBody>
          <a:bodyPr/>
          <a:lstStyle/>
          <a:p>
            <a:fld id="{3A636B23-8F6D-4947-88AC-038BF7B2E127}" type="slidenum">
              <a:rPr lang="en-US" smtClean="0">
                <a:solidFill>
                  <a:prstClr val="black">
                    <a:lumMod val="90000"/>
                    <a:lumOff val="10000"/>
                  </a:prstClr>
                </a:solidFill>
              </a:rPr>
              <a:pPr/>
              <a:t>‹#›</a:t>
            </a:fld>
            <a:endParaRPr lang="en-US">
              <a:solidFill>
                <a:prstClr val="black">
                  <a:lumMod val="90000"/>
                  <a:lumOff val="10000"/>
                </a:prstClr>
              </a:solidFill>
            </a:endParaRPr>
          </a:p>
        </p:txBody>
      </p:sp>
    </p:spTree>
    <p:extLst>
      <p:ext uri="{BB962C8B-B14F-4D97-AF65-F5344CB8AC3E}">
        <p14:creationId xmlns:p14="http://schemas.microsoft.com/office/powerpoint/2010/main" val="1688495545"/>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26640A-7286-4479-9AD7-A64175EEBC9C}" type="datetimeFigureOut">
              <a:rPr lang="en-US" smtClean="0">
                <a:solidFill>
                  <a:prstClr val="black">
                    <a:lumMod val="90000"/>
                    <a:lumOff val="10000"/>
                  </a:prstClr>
                </a:solidFill>
              </a:rPr>
              <a:pPr/>
              <a:t>7/30/2017</a:t>
            </a:fld>
            <a:endParaRPr lang="en-US">
              <a:solidFill>
                <a:prstClr val="black">
                  <a:lumMod val="90000"/>
                  <a:lumOff val="10000"/>
                </a:prstClr>
              </a:solidFill>
            </a:endParaRPr>
          </a:p>
        </p:txBody>
      </p:sp>
      <p:sp>
        <p:nvSpPr>
          <p:cNvPr id="3" name="Footer Placeholder 2"/>
          <p:cNvSpPr>
            <a:spLocks noGrp="1"/>
          </p:cNvSpPr>
          <p:nvPr>
            <p:ph type="ftr" sz="quarter" idx="11"/>
          </p:nvPr>
        </p:nvSpPr>
        <p:spPr/>
        <p:txBody>
          <a:bodyPr/>
          <a:lstStyle/>
          <a:p>
            <a:endParaRPr lang="en-US">
              <a:solidFill>
                <a:prstClr val="black">
                  <a:lumMod val="90000"/>
                  <a:lumOff val="10000"/>
                </a:prstClr>
              </a:solidFill>
            </a:endParaRPr>
          </a:p>
        </p:txBody>
      </p:sp>
      <p:sp>
        <p:nvSpPr>
          <p:cNvPr id="4" name="Slide Number Placeholder 3"/>
          <p:cNvSpPr>
            <a:spLocks noGrp="1"/>
          </p:cNvSpPr>
          <p:nvPr>
            <p:ph type="sldNum" sz="quarter" idx="12"/>
          </p:nvPr>
        </p:nvSpPr>
        <p:spPr/>
        <p:txBody>
          <a:bodyPr/>
          <a:lstStyle/>
          <a:p>
            <a:fld id="{3A636B23-8F6D-4947-88AC-038BF7B2E127}" type="slidenum">
              <a:rPr lang="en-US" smtClean="0">
                <a:solidFill>
                  <a:prstClr val="black">
                    <a:lumMod val="90000"/>
                    <a:lumOff val="10000"/>
                  </a:prstClr>
                </a:solidFill>
              </a:rPr>
              <a:pPr/>
              <a:t>‹#›</a:t>
            </a:fld>
            <a:endParaRPr lang="en-US">
              <a:solidFill>
                <a:prstClr val="black">
                  <a:lumMod val="90000"/>
                  <a:lumOff val="10000"/>
                </a:prstClr>
              </a:solidFill>
            </a:endParaRPr>
          </a:p>
        </p:txBody>
      </p:sp>
    </p:spTree>
    <p:extLst>
      <p:ext uri="{BB962C8B-B14F-4D97-AF65-F5344CB8AC3E}">
        <p14:creationId xmlns:p14="http://schemas.microsoft.com/office/powerpoint/2010/main" val="2200506352"/>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26640A-7286-4479-9AD7-A64175EEBC9C}" type="datetimeFigureOut">
              <a:rPr lang="en-US" smtClean="0">
                <a:solidFill>
                  <a:prstClr val="black">
                    <a:lumMod val="90000"/>
                    <a:lumOff val="10000"/>
                  </a:prstClr>
                </a:solidFill>
              </a:rPr>
              <a:pPr/>
              <a:t>7/30/2017</a:t>
            </a:fld>
            <a:endParaRPr lang="en-US">
              <a:solidFill>
                <a:prstClr val="black">
                  <a:lumMod val="90000"/>
                  <a:lumOff val="10000"/>
                </a:prstClr>
              </a:solidFill>
            </a:endParaRPr>
          </a:p>
        </p:txBody>
      </p:sp>
      <p:sp>
        <p:nvSpPr>
          <p:cNvPr id="6" name="Footer Placeholder 5"/>
          <p:cNvSpPr>
            <a:spLocks noGrp="1"/>
          </p:cNvSpPr>
          <p:nvPr>
            <p:ph type="ftr" sz="quarter" idx="11"/>
          </p:nvPr>
        </p:nvSpPr>
        <p:spPr/>
        <p:txBody>
          <a:bodyPr/>
          <a:lstStyle/>
          <a:p>
            <a:endParaRPr lang="en-US">
              <a:solidFill>
                <a:prstClr val="black">
                  <a:lumMod val="90000"/>
                  <a:lumOff val="10000"/>
                </a:prstClr>
              </a:solidFill>
            </a:endParaRPr>
          </a:p>
        </p:txBody>
      </p:sp>
      <p:sp>
        <p:nvSpPr>
          <p:cNvPr id="7" name="Slide Number Placeholder 6"/>
          <p:cNvSpPr>
            <a:spLocks noGrp="1"/>
          </p:cNvSpPr>
          <p:nvPr>
            <p:ph type="sldNum" sz="quarter" idx="12"/>
          </p:nvPr>
        </p:nvSpPr>
        <p:spPr/>
        <p:txBody>
          <a:bodyPr/>
          <a:lstStyle/>
          <a:p>
            <a:fld id="{3A636B23-8F6D-4947-88AC-038BF7B2E127}" type="slidenum">
              <a:rPr lang="en-US" smtClean="0">
                <a:solidFill>
                  <a:prstClr val="black">
                    <a:lumMod val="90000"/>
                    <a:lumOff val="10000"/>
                  </a:prstClr>
                </a:solidFill>
              </a:rPr>
              <a:pPr/>
              <a:t>‹#›</a:t>
            </a:fld>
            <a:endParaRPr lang="en-US">
              <a:solidFill>
                <a:prstClr val="black">
                  <a:lumMod val="90000"/>
                  <a:lumOff val="10000"/>
                </a:prstClr>
              </a:solidFill>
            </a:endParaRPr>
          </a:p>
        </p:txBody>
      </p:sp>
    </p:spTree>
    <p:extLst>
      <p:ext uri="{BB962C8B-B14F-4D97-AF65-F5344CB8AC3E}">
        <p14:creationId xmlns:p14="http://schemas.microsoft.com/office/powerpoint/2010/main" val="1336790180"/>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2">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B26640A-7286-4479-9AD7-A64175EEBC9C}" type="datetimeFigureOut">
              <a:rPr lang="en-US" smtClean="0">
                <a:solidFill>
                  <a:prstClr val="black">
                    <a:lumMod val="90000"/>
                    <a:lumOff val="10000"/>
                  </a:prstClr>
                </a:solidFill>
              </a:rPr>
              <a:pPr/>
              <a:t>7/30/2017</a:t>
            </a:fld>
            <a:endParaRPr lang="en-US">
              <a:solidFill>
                <a:prstClr val="black">
                  <a:lumMod val="90000"/>
                  <a:lumOff val="10000"/>
                </a:prstClr>
              </a:solidFill>
            </a:endParaRPr>
          </a:p>
        </p:txBody>
      </p:sp>
      <p:sp>
        <p:nvSpPr>
          <p:cNvPr id="6" name="Footer Placeholder 5"/>
          <p:cNvSpPr>
            <a:spLocks noGrp="1"/>
          </p:cNvSpPr>
          <p:nvPr>
            <p:ph type="ftr" sz="quarter" idx="11"/>
          </p:nvPr>
        </p:nvSpPr>
        <p:spPr/>
        <p:txBody>
          <a:bodyPr/>
          <a:lstStyle/>
          <a:p>
            <a:endParaRPr lang="en-US">
              <a:solidFill>
                <a:prstClr val="black">
                  <a:lumMod val="90000"/>
                  <a:lumOff val="10000"/>
                </a:prstClr>
              </a:solidFill>
            </a:endParaRPr>
          </a:p>
        </p:txBody>
      </p:sp>
      <p:sp>
        <p:nvSpPr>
          <p:cNvPr id="7" name="Slide Number Placeholder 6"/>
          <p:cNvSpPr>
            <a:spLocks noGrp="1"/>
          </p:cNvSpPr>
          <p:nvPr>
            <p:ph type="sldNum" sz="quarter" idx="12"/>
          </p:nvPr>
        </p:nvSpPr>
        <p:spPr/>
        <p:txBody>
          <a:bodyPr/>
          <a:lstStyle/>
          <a:p>
            <a:fld id="{3A636B23-8F6D-4947-88AC-038BF7B2E127}" type="slidenum">
              <a:rPr lang="en-US" smtClean="0">
                <a:solidFill>
                  <a:prstClr val="black">
                    <a:lumMod val="90000"/>
                    <a:lumOff val="10000"/>
                  </a:prstClr>
                </a:solidFill>
              </a:rPr>
              <a:pPr/>
              <a:t>‹#›</a:t>
            </a:fld>
            <a:endParaRPr lang="en-US">
              <a:solidFill>
                <a:prstClr val="black">
                  <a:lumMod val="90000"/>
                  <a:lumOff val="10000"/>
                </a:prstClr>
              </a:solidFill>
            </a:endParaRPr>
          </a:p>
        </p:txBody>
      </p:sp>
      <p:cxnSp>
        <p:nvCxnSpPr>
          <p:cNvPr id="9" name="Straight Connector 8"/>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8960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262463987"/>
      </p:ext>
    </p:extLst>
  </p:cSld>
  <p:clrMapOvr>
    <a:masterClrMapping/>
  </p:clrMapOvr>
  <p:timing>
    <p:tnLst>
      <p:par>
        <p:cTn id="1" dur="indefinite" restart="never" nodeType="tmRoot"/>
      </p:par>
    </p:tnLst>
  </p:timing>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26640A-7286-4479-9AD7-A64175EEBC9C}" type="datetimeFigureOut">
              <a:rPr lang="en-US" smtClean="0">
                <a:solidFill>
                  <a:prstClr val="black">
                    <a:lumMod val="90000"/>
                    <a:lumOff val="10000"/>
                  </a:prstClr>
                </a:solidFill>
              </a:rPr>
              <a:pPr/>
              <a:t>7/30/2017</a:t>
            </a:fld>
            <a:endParaRPr lang="en-US">
              <a:solidFill>
                <a:prstClr val="black">
                  <a:lumMod val="90000"/>
                  <a:lumOff val="10000"/>
                </a:prstClr>
              </a:solidFill>
            </a:endParaRPr>
          </a:p>
        </p:txBody>
      </p:sp>
      <p:sp>
        <p:nvSpPr>
          <p:cNvPr id="5" name="Footer Placeholder 4"/>
          <p:cNvSpPr>
            <a:spLocks noGrp="1"/>
          </p:cNvSpPr>
          <p:nvPr>
            <p:ph type="ftr" sz="quarter" idx="11"/>
          </p:nvPr>
        </p:nvSpPr>
        <p:spPr/>
        <p:txBody>
          <a:bodyPr/>
          <a:lstStyle/>
          <a:p>
            <a:endParaRPr lang="en-US">
              <a:solidFill>
                <a:prstClr val="black">
                  <a:lumMod val="90000"/>
                  <a:lumOff val="10000"/>
                </a:prstClr>
              </a:solidFill>
            </a:endParaRPr>
          </a:p>
        </p:txBody>
      </p:sp>
      <p:sp>
        <p:nvSpPr>
          <p:cNvPr id="6" name="Slide Number Placeholder 5"/>
          <p:cNvSpPr>
            <a:spLocks noGrp="1"/>
          </p:cNvSpPr>
          <p:nvPr>
            <p:ph type="sldNum" sz="quarter" idx="12"/>
          </p:nvPr>
        </p:nvSpPr>
        <p:spPr/>
        <p:txBody>
          <a:bodyPr/>
          <a:lstStyle/>
          <a:p>
            <a:fld id="{3A636B23-8F6D-4947-88AC-038BF7B2E127}" type="slidenum">
              <a:rPr lang="en-US" smtClean="0">
                <a:solidFill>
                  <a:prstClr val="black">
                    <a:lumMod val="90000"/>
                    <a:lumOff val="10000"/>
                  </a:prstClr>
                </a:solidFill>
              </a:rPr>
              <a:pPr/>
              <a:t>‹#›</a:t>
            </a:fld>
            <a:endParaRPr lang="en-US">
              <a:solidFill>
                <a:prstClr val="black">
                  <a:lumMod val="90000"/>
                  <a:lumOff val="10000"/>
                </a:prstClr>
              </a:solidFill>
            </a:endParaRPr>
          </a:p>
        </p:txBody>
      </p:sp>
    </p:spTree>
    <p:extLst>
      <p:ext uri="{BB962C8B-B14F-4D97-AF65-F5344CB8AC3E}">
        <p14:creationId xmlns:p14="http://schemas.microsoft.com/office/powerpoint/2010/main" val="1577559046"/>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26640A-7286-4479-9AD7-A64175EEBC9C}" type="datetimeFigureOut">
              <a:rPr lang="en-US" smtClean="0">
                <a:solidFill>
                  <a:prstClr val="black">
                    <a:lumMod val="90000"/>
                    <a:lumOff val="10000"/>
                  </a:prstClr>
                </a:solidFill>
              </a:rPr>
              <a:pPr/>
              <a:t>7/30/2017</a:t>
            </a:fld>
            <a:endParaRPr lang="en-US">
              <a:solidFill>
                <a:prstClr val="black">
                  <a:lumMod val="90000"/>
                  <a:lumOff val="10000"/>
                </a:prstClr>
              </a:solidFill>
            </a:endParaRPr>
          </a:p>
        </p:txBody>
      </p:sp>
      <p:sp>
        <p:nvSpPr>
          <p:cNvPr id="5" name="Footer Placeholder 4"/>
          <p:cNvSpPr>
            <a:spLocks noGrp="1"/>
          </p:cNvSpPr>
          <p:nvPr>
            <p:ph type="ftr" sz="quarter" idx="11"/>
          </p:nvPr>
        </p:nvSpPr>
        <p:spPr/>
        <p:txBody>
          <a:bodyPr/>
          <a:lstStyle/>
          <a:p>
            <a:endParaRPr lang="en-US">
              <a:solidFill>
                <a:prstClr val="black">
                  <a:lumMod val="90000"/>
                  <a:lumOff val="10000"/>
                </a:prstClr>
              </a:solidFill>
            </a:endParaRPr>
          </a:p>
        </p:txBody>
      </p:sp>
      <p:sp>
        <p:nvSpPr>
          <p:cNvPr id="6" name="Slide Number Placeholder 5"/>
          <p:cNvSpPr>
            <a:spLocks noGrp="1"/>
          </p:cNvSpPr>
          <p:nvPr>
            <p:ph type="sldNum" sz="quarter" idx="12"/>
          </p:nvPr>
        </p:nvSpPr>
        <p:spPr/>
        <p:txBody>
          <a:bodyPr/>
          <a:lstStyle/>
          <a:p>
            <a:fld id="{3A636B23-8F6D-4947-88AC-038BF7B2E127}" type="slidenum">
              <a:rPr lang="en-US" smtClean="0">
                <a:solidFill>
                  <a:prstClr val="black">
                    <a:lumMod val="90000"/>
                    <a:lumOff val="10000"/>
                  </a:prstClr>
                </a:solidFill>
              </a:rPr>
              <a:pPr/>
              <a:t>‹#›</a:t>
            </a:fld>
            <a:endParaRPr lang="en-US">
              <a:solidFill>
                <a:prstClr val="black">
                  <a:lumMod val="90000"/>
                  <a:lumOff val="10000"/>
                </a:prstClr>
              </a:solidFill>
            </a:endParaRPr>
          </a:p>
        </p:txBody>
      </p:sp>
      <p:cxnSp>
        <p:nvCxnSpPr>
          <p:cNvPr id="7" name="Straight Connector 6"/>
          <p:cNvCxnSpPr/>
          <p:nvPr/>
        </p:nvCxnSpPr>
        <p:spPr>
          <a:xfrm rot="5400000" flipV="1">
            <a:off x="7543800" y="17356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2439984"/>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r>
              <a:rPr lang="en-US" altLang="ko-KR" dirty="0" smtClean="0"/>
              <a:t>Agenda</a:t>
            </a:r>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7B7462ED-6B83-428F-AFB2-1D6604B560AC}"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8" name="TextBox 7"/>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2819706964"/>
      </p:ext>
    </p:extLst>
  </p:cSld>
  <p:clrMapOvr>
    <a:masterClrMapping/>
  </p:clrMapOvr>
  <p:timing>
    <p:tnLst>
      <p:par>
        <p:cTn id="1" dur="indefinite" restart="never" nodeType="tmRoot"/>
      </p:par>
    </p:tnLst>
  </p:timing>
</p:sldLayout>
</file>

<file path=ppt/slideLayouts/slideLayout473.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65DD373A-180E-4567-938D-D7218BD32579}"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6" name="TextBox 5"/>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2130137669"/>
      </p:ext>
    </p:extLst>
  </p:cSld>
  <p:clrMapOvr>
    <a:masterClrMapping/>
  </p:clrMapOvr>
  <p:timing>
    <p:tnLst>
      <p:par>
        <p:cTn id="1" dur="indefinite" restart="never" nodeType="tmRoot"/>
      </p:par>
    </p:tnLst>
  </p:timing>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61360" y="1835823"/>
            <a:ext cx="5549518" cy="1711991"/>
          </a:xfrm>
        </p:spPr>
        <p:txBody>
          <a:bodyPr>
            <a:normAutofit/>
          </a:bodyPr>
          <a:lstStyle>
            <a:lvl1pPr>
              <a:lnSpc>
                <a:spcPts val="3400"/>
              </a:lnSpc>
              <a:defRPr sz="3600" b="1" baseline="0">
                <a:solidFill>
                  <a:schemeClr val="tx1"/>
                </a:solidFill>
              </a:defRPr>
            </a:lvl1pPr>
          </a:lstStyle>
          <a:p>
            <a:r>
              <a:rPr lang="en-US" dirty="0" smtClean="0"/>
              <a:t>Click to edit</a:t>
            </a:r>
            <a:br>
              <a:rPr lang="en-US" dirty="0" smtClean="0"/>
            </a:br>
            <a:r>
              <a:rPr lang="en-US" dirty="0" smtClean="0"/>
              <a:t>Section Title Slide</a:t>
            </a:r>
            <a:endParaRPr lang="en-US" dirty="0"/>
          </a:p>
        </p:txBody>
      </p:sp>
      <p:sp>
        <p:nvSpPr>
          <p:cNvPr id="3" name="Subtitle 2"/>
          <p:cNvSpPr>
            <a:spLocks noGrp="1"/>
          </p:cNvSpPr>
          <p:nvPr>
            <p:ph type="subTitle" idx="1" hasCustomPrompt="1"/>
          </p:nvPr>
        </p:nvSpPr>
        <p:spPr>
          <a:xfrm>
            <a:off x="3261360" y="4028440"/>
            <a:ext cx="5549518" cy="1196416"/>
          </a:xfrm>
          <a:prstGeom prst="rect">
            <a:avLst/>
          </a:prstGeom>
        </p:spPr>
        <p:txBody>
          <a:bodyPr/>
          <a:lstStyle>
            <a:lvl1pPr marL="0" indent="0" algn="ctr">
              <a:lnSpc>
                <a:spcPts val="2800"/>
              </a:lnSpc>
              <a:buNone/>
              <a:defRPr sz="200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Section subtitle style</a:t>
            </a:r>
            <a:endParaRPr lang="en-US" dirty="0"/>
          </a:p>
        </p:txBody>
      </p:sp>
      <p:pic>
        <p:nvPicPr>
          <p:cNvPr id="6" name="Picture 5" descr="icons_only.png"/>
          <p:cNvPicPr>
            <a:picLocks noChangeAspect="1"/>
          </p:cNvPicPr>
          <p:nvPr userDrawn="1"/>
        </p:nvPicPr>
        <p:blipFill>
          <a:blip r:embed="rId2"/>
          <a:stretch>
            <a:fillRect/>
          </a:stretch>
        </p:blipFill>
        <p:spPr>
          <a:xfrm>
            <a:off x="157003" y="704427"/>
            <a:ext cx="4145280" cy="6153573"/>
          </a:xfrm>
          <a:prstGeom prst="rect">
            <a:avLst/>
          </a:prstGeom>
        </p:spPr>
      </p:pic>
      <p:sp>
        <p:nvSpPr>
          <p:cNvPr id="9"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58641E3A-E9E8-49FC-A380-6445E0DF46CC}" type="datetime1">
              <a:rPr lang="en-US" smtClean="0">
                <a:solidFill>
                  <a:srgbClr val="F2F2F2">
                    <a:lumMod val="75000"/>
                  </a:srgbClr>
                </a:solidFill>
              </a:rPr>
              <a:pPr/>
              <a:t>7/30/2017</a:t>
            </a:fld>
            <a:endParaRPr lang="en-US" dirty="0">
              <a:solidFill>
                <a:srgbClr val="F2F2F2">
                  <a:lumMod val="75000"/>
                </a:srgbClr>
              </a:solidFill>
            </a:endParaRPr>
          </a:p>
        </p:txBody>
      </p:sp>
      <p:sp>
        <p:nvSpPr>
          <p:cNvPr id="10"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7" name="TextBox 6"/>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2014603726"/>
      </p:ext>
    </p:extLst>
  </p:cSld>
  <p:clrMapOvr>
    <a:masterClrMapping/>
  </p:clrMapOvr>
  <p:timing>
    <p:tnLst>
      <p:par>
        <p:cTn id="1" dur="indefinite" restart="never" nodeType="tmRoot"/>
      </p:par>
    </p:tnLst>
  </p:timing>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F37153-0450-4E04-872E-877CBD346A1E}"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964753778"/>
      </p:ext>
    </p:extLst>
  </p:cSld>
  <p:clrMapOvr>
    <a:masterClrMapping/>
  </p:clrMapOvr>
  <p:timing>
    <p:tnLst>
      <p:par>
        <p:cTn id="1" dur="indefinite" restart="never" nodeType="tmRoot"/>
      </p:par>
    </p:tnLst>
  </p:timing>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C636BCAD-123B-4654-A254-C93EE35BD2FA}"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2295690099"/>
      </p:ext>
    </p:extLst>
  </p:cSld>
  <p:clrMapOvr>
    <a:masterClrMapping/>
  </p:clrMapOvr>
  <p:timing>
    <p:tnLst>
      <p:par>
        <p:cTn id="1" dur="indefinite" restart="never" nodeType="tmRoot"/>
      </p:par>
    </p:tnLst>
  </p:timing>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99E0FF7-885A-4B8B-94B6-B54289494E50}"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9" name="TextBox 8"/>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096662050"/>
      </p:ext>
    </p:extLst>
  </p:cSld>
  <p:clrMapOvr>
    <a:masterClrMapping/>
  </p:clrMapOvr>
  <p:timing>
    <p:tnLst>
      <p:par>
        <p:cTn id="1" dur="indefinite" restart="never" nodeType="tmRoot"/>
      </p:par>
    </p:tnLst>
  </p:timing>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122D306-C1AD-4D67-8BC1-E5576698E9F7}" type="datetime1">
              <a:rPr lang="en-US" smtClean="0">
                <a:solidFill>
                  <a:srgbClr val="F2F2F2">
                    <a:lumMod val="75000"/>
                  </a:srgbClr>
                </a:solidFill>
              </a:rPr>
              <a:pPr/>
              <a:t>7/30/2017</a:t>
            </a:fld>
            <a:endParaRPr lang="en-US" dirty="0">
              <a:solidFill>
                <a:srgbClr val="F2F2F2">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1473125694"/>
      </p:ext>
    </p:extLst>
  </p:cSld>
  <p:clrMapOvr>
    <a:masterClrMapping/>
  </p:clrMapOvr>
  <p:timing>
    <p:tnLst>
      <p:par>
        <p:cTn id="1" dur="indefinite" restart="never" nodeType="tmRoot"/>
      </p:par>
    </p:tnLst>
  </p:timing>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1"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822AED9-4E18-47C7-8DB2-9A4593984B99}" type="datetime1">
              <a:rPr lang="en-US" smtClean="0">
                <a:solidFill>
                  <a:srgbClr val="F2F2F2">
                    <a:lumMod val="75000"/>
                  </a:srgbClr>
                </a:solidFill>
              </a:rPr>
              <a:pPr/>
              <a:t>7/30/2017</a:t>
            </a:fld>
            <a:endParaRPr lang="en-US" dirty="0">
              <a:solidFill>
                <a:srgbClr val="F2F2F2">
                  <a:lumMod val="75000"/>
                </a:srgbClr>
              </a:solidFill>
            </a:endParaRPr>
          </a:p>
        </p:txBody>
      </p:sp>
      <p:sp>
        <p:nvSpPr>
          <p:cNvPr id="12"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7" name="TextBox 6"/>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1432344626"/>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176707248"/>
      </p:ext>
    </p:extLst>
  </p:cSld>
  <p:clrMapOvr>
    <a:masterClrMapping/>
  </p:clrMapOvr>
  <p:timing>
    <p:tnLst>
      <p:par>
        <p:cTn id="1" dur="indefinite" restart="never" nodeType="tmRoot"/>
      </p:par>
    </p:tnLst>
  </p:timing>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0"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1665F3E-AFE0-4411-ADE6-5A3A05A913A3}" type="datetime1">
              <a:rPr lang="en-US" smtClean="0">
                <a:solidFill>
                  <a:srgbClr val="F2F2F2">
                    <a:lumMod val="75000"/>
                  </a:srgbClr>
                </a:solidFill>
              </a:rPr>
              <a:pPr/>
              <a:t>7/30/2017</a:t>
            </a:fld>
            <a:endParaRPr lang="en-US" dirty="0">
              <a:solidFill>
                <a:srgbClr val="F2F2F2">
                  <a:lumMod val="75000"/>
                </a:srgbClr>
              </a:solidFill>
            </a:endParaRPr>
          </a:p>
        </p:txBody>
      </p:sp>
      <p:sp>
        <p:nvSpPr>
          <p:cNvPr id="11" name="Slide Number Placeholder 5"/>
          <p:cNvSpPr>
            <a:spLocks noGrp="1"/>
          </p:cNvSpPr>
          <p:nvPr>
            <p:ph type="sldNum" sz="quarter" idx="11"/>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9" name="TextBox 8"/>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454407599"/>
      </p:ext>
    </p:extLst>
  </p:cSld>
  <p:clrMapOvr>
    <a:masterClrMapping/>
  </p:clrMapOvr>
  <p:timing>
    <p:tnLst>
      <p:par>
        <p:cTn id="1" dur="indefinite" restart="never" nodeType="tmRoot"/>
      </p:par>
    </p:tnLst>
  </p:timing>
</p:sldLayout>
</file>

<file path=ppt/slideLayouts/slideLayout4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4617720"/>
            <a:ext cx="7670800" cy="670560"/>
          </a:xfrm>
        </p:spPr>
        <p:txBody>
          <a:bodyPr anchor="ctr"/>
          <a:lstStyle>
            <a:lvl1pPr algn="ctr">
              <a:lnSpc>
                <a:spcPts val="2200"/>
              </a:lnSpc>
              <a:defRPr sz="2000" b="1">
                <a:solidFill>
                  <a:schemeClr val="tx1"/>
                </a:solidFill>
                <a:latin typeface="Arial"/>
                <a:cs typeface="Arial"/>
              </a:defRPr>
            </a:lvl1pPr>
          </a:lstStyle>
          <a:p>
            <a:r>
              <a:rPr lang="en-US" smtClean="0"/>
              <a:t>Click to edit Master title style</a:t>
            </a:r>
            <a:endParaRPr lang="en-US" dirty="0"/>
          </a:p>
        </p:txBody>
      </p:sp>
      <p:sp>
        <p:nvSpPr>
          <p:cNvPr id="3" name="Picture Placeholder 2"/>
          <p:cNvSpPr>
            <a:spLocks noGrp="1"/>
          </p:cNvSpPr>
          <p:nvPr>
            <p:ph type="pic" idx="1" hasCustomPrompt="1"/>
          </p:nvPr>
        </p:nvSpPr>
        <p:spPr>
          <a:xfrm>
            <a:off x="731520" y="479424"/>
            <a:ext cx="7670800" cy="4012389"/>
          </a:xfrm>
        </p:spPr>
        <p:txBody>
          <a:bodyPr>
            <a:normAutofit/>
          </a:bodyPr>
          <a:lstStyle>
            <a:lvl1pPr marL="0" indent="0">
              <a:buNone/>
              <a:defRPr sz="18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to insert picture</a:t>
            </a:r>
            <a:endParaRPr lang="en-US" dirty="0"/>
          </a:p>
        </p:txBody>
      </p:sp>
      <p:sp>
        <p:nvSpPr>
          <p:cNvPr id="4" name="Text Placeholder 3"/>
          <p:cNvSpPr>
            <a:spLocks noGrp="1"/>
          </p:cNvSpPr>
          <p:nvPr>
            <p:ph type="body" sz="half" idx="2"/>
          </p:nvPr>
        </p:nvSpPr>
        <p:spPr>
          <a:xfrm>
            <a:off x="731520" y="5349243"/>
            <a:ext cx="7670800" cy="598036"/>
          </a:xfrm>
        </p:spPr>
        <p:txBody>
          <a:bodyPr/>
          <a:lstStyle>
            <a:lvl1pPr marL="0" indent="0" algn="ctr">
              <a:lnSpc>
                <a:spcPts val="1600"/>
              </a:lnSpc>
              <a:buNone/>
              <a:defRPr sz="1400">
                <a:solidFill>
                  <a:schemeClr val="accent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17839DE0-0AD3-4472-BBE3-CF0BDB9E4370}" type="datetime1">
              <a:rPr lang="en-US" smtClean="0">
                <a:solidFill>
                  <a:srgbClr val="F2F2F2">
                    <a:lumMod val="75000"/>
                  </a:srgbClr>
                </a:solidFill>
              </a:rPr>
              <a:pPr/>
              <a:t>7/30/2017</a:t>
            </a:fld>
            <a:endParaRPr lang="en-US" dirty="0">
              <a:solidFill>
                <a:srgbClr val="F2F2F2">
                  <a:lumMod val="75000"/>
                </a:srgbClr>
              </a:solidFill>
            </a:endParaRPr>
          </a:p>
        </p:txBody>
      </p:sp>
      <p:sp>
        <p:nvSpPr>
          <p:cNvPr id="9"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7" name="TextBox 6"/>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4065821160"/>
      </p:ext>
    </p:extLst>
  </p:cSld>
  <p:clrMapOvr>
    <a:masterClrMapping/>
  </p:clrMapOvr>
  <p:timing>
    <p:tnLst>
      <p:par>
        <p:cTn id="1" dur="indefinite" restart="never" nodeType="tmRoot"/>
      </p:par>
    </p:tnLst>
  </p:timing>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B834523-37D2-4CE0-A903-38DF234F433C}"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5" name="Picture 4" descr="NSC_NewStyle-teal.png"/>
          <p:cNvPicPr>
            <a:picLocks noChangeAspect="1"/>
          </p:cNvPicPr>
          <p:nvPr userDrawn="1"/>
        </p:nvPicPr>
        <p:blipFill>
          <a:blip r:embed="rId2" cstate="print"/>
          <a:stretch>
            <a:fillRect/>
          </a:stretch>
        </p:blipFill>
        <p:spPr>
          <a:xfrm>
            <a:off x="2667006" y="4521204"/>
            <a:ext cx="3930327" cy="799745"/>
          </a:xfrm>
          <a:prstGeom prst="rect">
            <a:avLst/>
          </a:prstGeom>
          <a:effectLst>
            <a:reflection blurRad="6350" stA="52000" endA="300" endPos="35000" dir="5400000" sy="-100000" algn="bl" rotWithShape="0"/>
          </a:effectLst>
        </p:spPr>
      </p:pic>
      <p:sp>
        <p:nvSpPr>
          <p:cNvPr id="8" name="Rectangle 7"/>
          <p:cNvSpPr/>
          <p:nvPr userDrawn="1"/>
        </p:nvSpPr>
        <p:spPr>
          <a:xfrm>
            <a:off x="284480" y="6224756"/>
            <a:ext cx="2382526" cy="511329"/>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10" name="Text Placeholder 9"/>
          <p:cNvSpPr>
            <a:spLocks noGrp="1"/>
          </p:cNvSpPr>
          <p:nvPr>
            <p:ph type="body" sz="quarter" idx="12" hasCustomPrompt="1"/>
          </p:nvPr>
        </p:nvSpPr>
        <p:spPr>
          <a:xfrm>
            <a:off x="457200" y="2433320"/>
            <a:ext cx="8229600" cy="1345565"/>
          </a:xfrm>
        </p:spPr>
        <p:txBody>
          <a:bodyPr anchor="ctr">
            <a:normAutofit/>
          </a:bodyPr>
          <a:lstStyle>
            <a:lvl1pPr marL="0" indent="0" algn="ctr">
              <a:buNone/>
              <a:defRPr sz="4800" b="1">
                <a:solidFill>
                  <a:srgbClr val="6E2246"/>
                </a:solidFill>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Questions?</a:t>
            </a:r>
          </a:p>
        </p:txBody>
      </p:sp>
      <p:sp>
        <p:nvSpPr>
          <p:cNvPr id="9" name="TextBox 8"/>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1767215419"/>
      </p:ext>
    </p:extLst>
  </p:cSld>
  <p:clrMapOvr>
    <a:masterClrMapping/>
  </p:clrMapOvr>
  <p:timing>
    <p:tnLst>
      <p:par>
        <p:cTn id="1" dur="indefinite" restart="never" nodeType="tmRoot"/>
      </p:par>
    </p:tnLst>
  </p:timing>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Title 2 w/ Ic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298D55C-073B-4BB2-8D7D-A76A5DB0B4B8}"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2700337039"/>
      </p:ext>
    </p:extLst>
  </p:cSld>
  <p:clrMapOvr>
    <a:masterClrMapping/>
  </p:clrMapOvr>
  <p:timing>
    <p:tnLst>
      <p:par>
        <p:cTn id="1" dur="indefinite" restart="never" nodeType="tmRoot"/>
      </p:par>
    </p:tnLst>
  </p:timing>
</p:sldLayout>
</file>

<file path=ppt/slideLayouts/slideLayout48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9487763D-3ED9-4269-B4DD-6E70109C6236}" type="datetime1">
              <a:rPr lang="en-US" smtClean="0">
                <a:solidFill>
                  <a:srgbClr val="FFFFFF">
                    <a:lumMod val="75000"/>
                  </a:srgbClr>
                </a:solidFill>
              </a:rPr>
              <a:pPr/>
              <a:t>7/30/2017</a:t>
            </a:fld>
            <a:endParaRPr lang="en-US" dirty="0">
              <a:solidFill>
                <a:srgbClr val="FFFFFF">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616740627"/>
      </p:ext>
    </p:extLst>
  </p:cSld>
  <p:clrMapOvr>
    <a:masterClrMapping/>
  </p:clrMapOvr>
  <p:timing>
    <p:tnLst>
      <p:par>
        <p:cTn id="1" dur="indefinite" restart="never" nodeType="tmRoot"/>
      </p:par>
    </p:tnLst>
  </p:timing>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userDrawn="1">
  <p:cSld name="2_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141315" name="Rectangle 3"/>
          <p:cNvSpPr>
            <a:spLocks noGrp="1" noChangeArrowheads="1"/>
          </p:cNvSpPr>
          <p:nvPr>
            <p:ph type="subTitle" idx="1"/>
          </p:nvPr>
        </p:nvSpPr>
        <p:spPr>
          <a:xfrm>
            <a:off x="533400" y="533400"/>
            <a:ext cx="8153400" cy="762000"/>
          </a:xfrm>
        </p:spPr>
        <p:txBody>
          <a:bodyPr/>
          <a:lstStyle>
            <a:lvl1pPr marL="0" indent="0" algn="ctr">
              <a:buFontTx/>
              <a:buNone/>
              <a:defRPr b="1">
                <a:solidFill>
                  <a:srgbClr val="053043"/>
                </a:solidFill>
                <a:latin typeface="Georgia"/>
                <a:cs typeface="Georgia"/>
              </a:defRPr>
            </a:lvl1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a:xfrm>
            <a:off x="6248400" y="6248400"/>
            <a:ext cx="2133600" cy="304800"/>
          </a:xfrm>
        </p:spPr>
        <p:txBody>
          <a:bodyPr/>
          <a:lstStyle>
            <a:lvl1pPr algn="r">
              <a:defRPr b="0">
                <a:solidFill>
                  <a:schemeClr val="bg1">
                    <a:lumMod val="75000"/>
                  </a:schemeClr>
                </a:solidFill>
              </a:defRPr>
            </a:lvl1pPr>
          </a:lstStyle>
          <a:p>
            <a:pPr>
              <a:defRPr/>
            </a:pPr>
            <a:fld id="{914845B1-8794-4530-9645-6956A995BCEF}" type="datetime1">
              <a:rPr lang="en-US" smtClean="0">
                <a:solidFill>
                  <a:srgbClr val="FFFFFF">
                    <a:lumMod val="75000"/>
                  </a:srgbClr>
                </a:solidFill>
              </a:rPr>
              <a:pPr>
                <a:defRPr/>
              </a:pPr>
              <a:t>7/30/2017</a:t>
            </a:fld>
            <a:endParaRPr lang="en-US" dirty="0">
              <a:solidFill>
                <a:srgbClr val="FFFFFF">
                  <a:lumMod val="75000"/>
                </a:srgbClr>
              </a:solidFill>
            </a:endParaRPr>
          </a:p>
        </p:txBody>
      </p:sp>
      <p:sp>
        <p:nvSpPr>
          <p:cNvPr id="5" name="Rectangle 6"/>
          <p:cNvSpPr>
            <a:spLocks noGrp="1" noChangeArrowheads="1"/>
          </p:cNvSpPr>
          <p:nvPr>
            <p:ph type="sldNum" sz="quarter" idx="11"/>
          </p:nvPr>
        </p:nvSpPr>
        <p:spPr>
          <a:xfrm>
            <a:off x="8458200" y="6248400"/>
            <a:ext cx="533400" cy="304800"/>
          </a:xfrm>
        </p:spPr>
        <p:txBody>
          <a:bodyPr/>
          <a:lstStyle>
            <a:lvl1pPr>
              <a:defRPr b="0">
                <a:solidFill>
                  <a:schemeClr val="bg1">
                    <a:lumMod val="75000"/>
                  </a:schemeClr>
                </a:solidFill>
              </a:defRPr>
            </a:lvl1pPr>
          </a:lstStyle>
          <a:p>
            <a:pPr>
              <a:defRPr/>
            </a:pPr>
            <a:fld id="{6CAF9146-99DA-48D9-A911-F685F4471370}" type="slidenum">
              <a:rPr lang="en-US" smtClean="0">
                <a:solidFill>
                  <a:srgbClr val="FFFFFF">
                    <a:lumMod val="75000"/>
                  </a:srgbClr>
                </a:solidFill>
              </a:rPr>
              <a:pPr>
                <a:defRPr/>
              </a:pPr>
              <a:t>‹#›</a:t>
            </a:fld>
            <a:endParaRPr lang="en-US" dirty="0">
              <a:solidFill>
                <a:srgbClr val="FFFFFF">
                  <a:lumMod val="75000"/>
                </a:srgbClr>
              </a:solidFill>
            </a:endParaRPr>
          </a:p>
        </p:txBody>
      </p:sp>
      <p:sp>
        <p:nvSpPr>
          <p:cNvPr id="19" name="Text Placeholder 18"/>
          <p:cNvSpPr>
            <a:spLocks noGrp="1"/>
          </p:cNvSpPr>
          <p:nvPr>
            <p:ph type="body" sz="quarter" idx="12"/>
          </p:nvPr>
        </p:nvSpPr>
        <p:spPr>
          <a:xfrm>
            <a:off x="533400" y="1371600"/>
            <a:ext cx="8153400" cy="4648200"/>
          </a:xfrm>
        </p:spPr>
        <p:txBody>
          <a:bodyPr/>
          <a:lstStyle>
            <a:lvl1pPr>
              <a:lnSpc>
                <a:spcPts val="2000"/>
              </a:lnSpc>
              <a:defRPr sz="2000">
                <a:solidFill>
                  <a:schemeClr val="tx1">
                    <a:lumMod val="65000"/>
                    <a:lumOff val="35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2839523085"/>
      </p:ext>
    </p:extLst>
  </p:cSld>
  <p:clrMapOvr>
    <a:masterClrMapping/>
  </p:clrMapOvr>
  <p:timing>
    <p:tnLst>
      <p:par>
        <p:cTn id="1" dur="indefinite" restart="never" nodeType="tmRoot"/>
      </p:par>
    </p:tnLst>
  </p:timing>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r>
              <a:rPr lang="en-US" altLang="ko-KR" dirty="0" smtClean="0"/>
              <a:t>Agenda</a:t>
            </a:r>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7B7462ED-6B83-428F-AFB2-1D6604B560AC}"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8" name="TextBox 7"/>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40862746"/>
      </p:ext>
    </p:extLst>
  </p:cSld>
  <p:clrMapOvr>
    <a:masterClrMapping/>
  </p:clrMapOvr>
  <p:timing>
    <p:tnLst>
      <p:par>
        <p:cTn id="1" dur="indefinite" restart="never" nodeType="tmRoot"/>
      </p:par>
    </p:tnLst>
  </p:timing>
</p:sldLayout>
</file>

<file path=ppt/slideLayouts/slideLayout487.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65DD373A-180E-4567-938D-D7218BD32579}"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6" name="TextBox 5"/>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199719580"/>
      </p:ext>
    </p:extLst>
  </p:cSld>
  <p:clrMapOvr>
    <a:masterClrMapping/>
  </p:clrMapOvr>
  <p:timing>
    <p:tnLst>
      <p:par>
        <p:cTn id="1" dur="indefinite" restart="never" nodeType="tmRoot"/>
      </p:par>
    </p:tnLst>
  </p:timing>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61360" y="1835823"/>
            <a:ext cx="5549518" cy="1711991"/>
          </a:xfrm>
        </p:spPr>
        <p:txBody>
          <a:bodyPr>
            <a:normAutofit/>
          </a:bodyPr>
          <a:lstStyle>
            <a:lvl1pPr>
              <a:lnSpc>
                <a:spcPts val="3400"/>
              </a:lnSpc>
              <a:defRPr sz="3600" b="1" baseline="0">
                <a:solidFill>
                  <a:schemeClr val="tx1"/>
                </a:solidFill>
              </a:defRPr>
            </a:lvl1pPr>
          </a:lstStyle>
          <a:p>
            <a:r>
              <a:rPr lang="en-US" dirty="0" smtClean="0"/>
              <a:t>Click to edit</a:t>
            </a:r>
            <a:br>
              <a:rPr lang="en-US" dirty="0" smtClean="0"/>
            </a:br>
            <a:r>
              <a:rPr lang="en-US" dirty="0" smtClean="0"/>
              <a:t>Section Title Slide</a:t>
            </a:r>
            <a:endParaRPr lang="en-US" dirty="0"/>
          </a:p>
        </p:txBody>
      </p:sp>
      <p:sp>
        <p:nvSpPr>
          <p:cNvPr id="3" name="Subtitle 2"/>
          <p:cNvSpPr>
            <a:spLocks noGrp="1"/>
          </p:cNvSpPr>
          <p:nvPr>
            <p:ph type="subTitle" idx="1" hasCustomPrompt="1"/>
          </p:nvPr>
        </p:nvSpPr>
        <p:spPr>
          <a:xfrm>
            <a:off x="3261360" y="4028440"/>
            <a:ext cx="5549518" cy="1196416"/>
          </a:xfrm>
          <a:prstGeom prst="rect">
            <a:avLst/>
          </a:prstGeom>
        </p:spPr>
        <p:txBody>
          <a:bodyPr/>
          <a:lstStyle>
            <a:lvl1pPr marL="0" indent="0" algn="ctr">
              <a:lnSpc>
                <a:spcPts val="2800"/>
              </a:lnSpc>
              <a:buNone/>
              <a:defRPr sz="200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Section subtitle style</a:t>
            </a:r>
            <a:endParaRPr lang="en-US" dirty="0"/>
          </a:p>
        </p:txBody>
      </p:sp>
      <p:pic>
        <p:nvPicPr>
          <p:cNvPr id="6" name="Picture 5" descr="icons_only.png"/>
          <p:cNvPicPr>
            <a:picLocks noChangeAspect="1"/>
          </p:cNvPicPr>
          <p:nvPr userDrawn="1"/>
        </p:nvPicPr>
        <p:blipFill>
          <a:blip r:embed="rId2"/>
          <a:stretch>
            <a:fillRect/>
          </a:stretch>
        </p:blipFill>
        <p:spPr>
          <a:xfrm>
            <a:off x="157003" y="704427"/>
            <a:ext cx="4145280" cy="6153573"/>
          </a:xfrm>
          <a:prstGeom prst="rect">
            <a:avLst/>
          </a:prstGeom>
        </p:spPr>
      </p:pic>
      <p:sp>
        <p:nvSpPr>
          <p:cNvPr id="9"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58641E3A-E9E8-49FC-A380-6445E0DF46CC}" type="datetime1">
              <a:rPr lang="en-US" smtClean="0">
                <a:solidFill>
                  <a:srgbClr val="F2F2F2">
                    <a:lumMod val="75000"/>
                  </a:srgbClr>
                </a:solidFill>
              </a:rPr>
              <a:pPr/>
              <a:t>7/30/2017</a:t>
            </a:fld>
            <a:endParaRPr lang="en-US" dirty="0">
              <a:solidFill>
                <a:srgbClr val="F2F2F2">
                  <a:lumMod val="75000"/>
                </a:srgbClr>
              </a:solidFill>
            </a:endParaRPr>
          </a:p>
        </p:txBody>
      </p:sp>
      <p:sp>
        <p:nvSpPr>
          <p:cNvPr id="10"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7" name="TextBox 6"/>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548721444"/>
      </p:ext>
    </p:extLst>
  </p:cSld>
  <p:clrMapOvr>
    <a:masterClrMapping/>
  </p:clrMapOvr>
  <p:timing>
    <p:tnLst>
      <p:par>
        <p:cTn id="1" dur="indefinite" restart="never" nodeType="tmRoot"/>
      </p:par>
    </p:tnLst>
  </p:timing>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F37153-0450-4E04-872E-877CBD346A1E}"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1793427694"/>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1"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12"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254576962"/>
      </p:ext>
    </p:extLst>
  </p:cSld>
  <p:clrMapOvr>
    <a:masterClrMapping/>
  </p:clrMapOvr>
  <p:timing>
    <p:tnLst>
      <p:par>
        <p:cTn id="1" dur="indefinite" restart="never" nodeType="tmRoot"/>
      </p:par>
    </p:tnLst>
  </p:timing>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C636BCAD-123B-4654-A254-C93EE35BD2FA}"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1132060875"/>
      </p:ext>
    </p:extLst>
  </p:cSld>
  <p:clrMapOvr>
    <a:masterClrMapping/>
  </p:clrMapOvr>
  <p:timing>
    <p:tnLst>
      <p:par>
        <p:cTn id="1" dur="indefinite" restart="never" nodeType="tmRoot"/>
      </p:par>
    </p:tnLst>
  </p:timing>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99E0FF7-885A-4B8B-94B6-B54289494E50}"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9" name="TextBox 8"/>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780230709"/>
      </p:ext>
    </p:extLst>
  </p:cSld>
  <p:clrMapOvr>
    <a:masterClrMapping/>
  </p:clrMapOvr>
  <p:timing>
    <p:tnLst>
      <p:par>
        <p:cTn id="1" dur="indefinite" restart="never" nodeType="tmRoot"/>
      </p:par>
    </p:tnLst>
  </p:timing>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122D306-C1AD-4D67-8BC1-E5576698E9F7}" type="datetime1">
              <a:rPr lang="en-US" smtClean="0">
                <a:solidFill>
                  <a:srgbClr val="F2F2F2">
                    <a:lumMod val="75000"/>
                  </a:srgbClr>
                </a:solidFill>
              </a:rPr>
              <a:pPr/>
              <a:t>7/30/2017</a:t>
            </a:fld>
            <a:endParaRPr lang="en-US" dirty="0">
              <a:solidFill>
                <a:srgbClr val="F2F2F2">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637051427"/>
      </p:ext>
    </p:extLst>
  </p:cSld>
  <p:clrMapOvr>
    <a:masterClrMapping/>
  </p:clrMapOvr>
  <p:timing>
    <p:tnLst>
      <p:par>
        <p:cTn id="1" dur="indefinite" restart="never" nodeType="tmRoot"/>
      </p:par>
    </p:tnLst>
  </p:timing>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1"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822AED9-4E18-47C7-8DB2-9A4593984B99}" type="datetime1">
              <a:rPr lang="en-US" smtClean="0">
                <a:solidFill>
                  <a:srgbClr val="F2F2F2">
                    <a:lumMod val="75000"/>
                  </a:srgbClr>
                </a:solidFill>
              </a:rPr>
              <a:pPr/>
              <a:t>7/30/2017</a:t>
            </a:fld>
            <a:endParaRPr lang="en-US" dirty="0">
              <a:solidFill>
                <a:srgbClr val="F2F2F2">
                  <a:lumMod val="75000"/>
                </a:srgbClr>
              </a:solidFill>
            </a:endParaRPr>
          </a:p>
        </p:txBody>
      </p:sp>
      <p:sp>
        <p:nvSpPr>
          <p:cNvPr id="12"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7" name="TextBox 6"/>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444299979"/>
      </p:ext>
    </p:extLst>
  </p:cSld>
  <p:clrMapOvr>
    <a:masterClrMapping/>
  </p:clrMapOvr>
  <p:timing>
    <p:tnLst>
      <p:par>
        <p:cTn id="1" dur="indefinite" restart="never" nodeType="tmRoot"/>
      </p:par>
    </p:tnLst>
  </p:timing>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0"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1665F3E-AFE0-4411-ADE6-5A3A05A913A3}" type="datetime1">
              <a:rPr lang="en-US" smtClean="0">
                <a:solidFill>
                  <a:srgbClr val="F2F2F2">
                    <a:lumMod val="75000"/>
                  </a:srgbClr>
                </a:solidFill>
              </a:rPr>
              <a:pPr/>
              <a:t>7/30/2017</a:t>
            </a:fld>
            <a:endParaRPr lang="en-US" dirty="0">
              <a:solidFill>
                <a:srgbClr val="F2F2F2">
                  <a:lumMod val="75000"/>
                </a:srgbClr>
              </a:solidFill>
            </a:endParaRPr>
          </a:p>
        </p:txBody>
      </p:sp>
      <p:sp>
        <p:nvSpPr>
          <p:cNvPr id="11" name="Slide Number Placeholder 5"/>
          <p:cNvSpPr>
            <a:spLocks noGrp="1"/>
          </p:cNvSpPr>
          <p:nvPr>
            <p:ph type="sldNum" sz="quarter" idx="11"/>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9" name="TextBox 8"/>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1234033627"/>
      </p:ext>
    </p:extLst>
  </p:cSld>
  <p:clrMapOvr>
    <a:masterClrMapping/>
  </p:clrMapOvr>
  <p:timing>
    <p:tnLst>
      <p:par>
        <p:cTn id="1" dur="indefinite" restart="never" nodeType="tmRoot"/>
      </p:par>
    </p:tnLst>
  </p:timing>
</p:sldLayout>
</file>

<file path=ppt/slideLayouts/slideLayout4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4617720"/>
            <a:ext cx="7670800" cy="670560"/>
          </a:xfrm>
        </p:spPr>
        <p:txBody>
          <a:bodyPr anchor="ctr"/>
          <a:lstStyle>
            <a:lvl1pPr algn="ctr">
              <a:lnSpc>
                <a:spcPts val="2200"/>
              </a:lnSpc>
              <a:defRPr sz="2000" b="1">
                <a:solidFill>
                  <a:schemeClr val="tx1"/>
                </a:solidFill>
                <a:latin typeface="Arial"/>
                <a:cs typeface="Arial"/>
              </a:defRPr>
            </a:lvl1pPr>
          </a:lstStyle>
          <a:p>
            <a:r>
              <a:rPr lang="en-US" smtClean="0"/>
              <a:t>Click to edit Master title style</a:t>
            </a:r>
            <a:endParaRPr lang="en-US" dirty="0"/>
          </a:p>
        </p:txBody>
      </p:sp>
      <p:sp>
        <p:nvSpPr>
          <p:cNvPr id="3" name="Picture Placeholder 2"/>
          <p:cNvSpPr>
            <a:spLocks noGrp="1"/>
          </p:cNvSpPr>
          <p:nvPr>
            <p:ph type="pic" idx="1" hasCustomPrompt="1"/>
          </p:nvPr>
        </p:nvSpPr>
        <p:spPr>
          <a:xfrm>
            <a:off x="731520" y="479424"/>
            <a:ext cx="7670800" cy="4012389"/>
          </a:xfrm>
        </p:spPr>
        <p:txBody>
          <a:bodyPr>
            <a:normAutofit/>
          </a:bodyPr>
          <a:lstStyle>
            <a:lvl1pPr marL="0" indent="0">
              <a:buNone/>
              <a:defRPr sz="18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to insert picture</a:t>
            </a:r>
            <a:endParaRPr lang="en-US" dirty="0"/>
          </a:p>
        </p:txBody>
      </p:sp>
      <p:sp>
        <p:nvSpPr>
          <p:cNvPr id="4" name="Text Placeholder 3"/>
          <p:cNvSpPr>
            <a:spLocks noGrp="1"/>
          </p:cNvSpPr>
          <p:nvPr>
            <p:ph type="body" sz="half" idx="2"/>
          </p:nvPr>
        </p:nvSpPr>
        <p:spPr>
          <a:xfrm>
            <a:off x="731520" y="5349243"/>
            <a:ext cx="7670800" cy="598036"/>
          </a:xfrm>
        </p:spPr>
        <p:txBody>
          <a:bodyPr/>
          <a:lstStyle>
            <a:lvl1pPr marL="0" indent="0" algn="ctr">
              <a:lnSpc>
                <a:spcPts val="1600"/>
              </a:lnSpc>
              <a:buNone/>
              <a:defRPr sz="1400">
                <a:solidFill>
                  <a:schemeClr val="accent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17839DE0-0AD3-4472-BBE3-CF0BDB9E4370}" type="datetime1">
              <a:rPr lang="en-US" smtClean="0">
                <a:solidFill>
                  <a:srgbClr val="F2F2F2">
                    <a:lumMod val="75000"/>
                  </a:srgbClr>
                </a:solidFill>
              </a:rPr>
              <a:pPr/>
              <a:t>7/30/2017</a:t>
            </a:fld>
            <a:endParaRPr lang="en-US" dirty="0">
              <a:solidFill>
                <a:srgbClr val="F2F2F2">
                  <a:lumMod val="75000"/>
                </a:srgbClr>
              </a:solidFill>
            </a:endParaRPr>
          </a:p>
        </p:txBody>
      </p:sp>
      <p:sp>
        <p:nvSpPr>
          <p:cNvPr id="9"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7" name="TextBox 6"/>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842413751"/>
      </p:ext>
    </p:extLst>
  </p:cSld>
  <p:clrMapOvr>
    <a:masterClrMapping/>
  </p:clrMapOvr>
  <p:timing>
    <p:tnLst>
      <p:par>
        <p:cTn id="1" dur="indefinite" restart="never" nodeType="tmRoot"/>
      </p:par>
    </p:tnLst>
  </p:timing>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B834523-37D2-4CE0-A903-38DF234F433C}"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5" name="Picture 4" descr="NSC_NewStyle-teal.png"/>
          <p:cNvPicPr>
            <a:picLocks noChangeAspect="1"/>
          </p:cNvPicPr>
          <p:nvPr userDrawn="1"/>
        </p:nvPicPr>
        <p:blipFill>
          <a:blip r:embed="rId2" cstate="print"/>
          <a:stretch>
            <a:fillRect/>
          </a:stretch>
        </p:blipFill>
        <p:spPr>
          <a:xfrm>
            <a:off x="2667006" y="4521204"/>
            <a:ext cx="3930327" cy="799745"/>
          </a:xfrm>
          <a:prstGeom prst="rect">
            <a:avLst/>
          </a:prstGeom>
          <a:effectLst>
            <a:reflection blurRad="6350" stA="52000" endA="300" endPos="35000" dir="5400000" sy="-100000" algn="bl" rotWithShape="0"/>
          </a:effectLst>
        </p:spPr>
      </p:pic>
      <p:sp>
        <p:nvSpPr>
          <p:cNvPr id="8" name="Rectangle 7"/>
          <p:cNvSpPr/>
          <p:nvPr userDrawn="1"/>
        </p:nvSpPr>
        <p:spPr>
          <a:xfrm>
            <a:off x="284480" y="6224756"/>
            <a:ext cx="2382526" cy="511329"/>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10" name="Text Placeholder 9"/>
          <p:cNvSpPr>
            <a:spLocks noGrp="1"/>
          </p:cNvSpPr>
          <p:nvPr>
            <p:ph type="body" sz="quarter" idx="12" hasCustomPrompt="1"/>
          </p:nvPr>
        </p:nvSpPr>
        <p:spPr>
          <a:xfrm>
            <a:off x="457200" y="2433320"/>
            <a:ext cx="8229600" cy="1345565"/>
          </a:xfrm>
        </p:spPr>
        <p:txBody>
          <a:bodyPr anchor="ctr">
            <a:normAutofit/>
          </a:bodyPr>
          <a:lstStyle>
            <a:lvl1pPr marL="0" indent="0" algn="ctr">
              <a:buNone/>
              <a:defRPr sz="4800" b="1">
                <a:solidFill>
                  <a:srgbClr val="6E2246"/>
                </a:solidFill>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Questions?</a:t>
            </a:r>
          </a:p>
        </p:txBody>
      </p:sp>
      <p:sp>
        <p:nvSpPr>
          <p:cNvPr id="9" name="TextBox 8"/>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392010962"/>
      </p:ext>
    </p:extLst>
  </p:cSld>
  <p:clrMapOvr>
    <a:masterClrMapping/>
  </p:clrMapOvr>
  <p:timing>
    <p:tnLst>
      <p:par>
        <p:cTn id="1" dur="indefinite" restart="never" nodeType="tmRoot"/>
      </p:par>
    </p:tnLst>
  </p:timing>
</p:sldLayout>
</file>

<file path=ppt/slideLayouts/slideLayout497.xml><?xml version="1.0" encoding="utf-8"?>
<p:sldLayout xmlns:a="http://schemas.openxmlformats.org/drawingml/2006/main" xmlns:r="http://schemas.openxmlformats.org/officeDocument/2006/relationships" xmlns:p="http://schemas.openxmlformats.org/presentationml/2006/main" userDrawn="1">
  <p:cSld name="Title 2 w/ Ic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298D55C-073B-4BB2-8D7D-A76A5DB0B4B8}"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684676476"/>
      </p:ext>
    </p:extLst>
  </p:cSld>
  <p:clrMapOvr>
    <a:masterClrMapping/>
  </p:clrMapOvr>
  <p:timing>
    <p:tnLst>
      <p:par>
        <p:cTn id="1" dur="indefinite" restart="never" nodeType="tmRoot"/>
      </p:par>
    </p:tnLst>
  </p:timing>
</p:sldLayout>
</file>

<file path=ppt/slideLayouts/slideLayout49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9487763D-3ED9-4269-B4DD-6E70109C6236}" type="datetime1">
              <a:rPr lang="en-US" smtClean="0">
                <a:solidFill>
                  <a:srgbClr val="FFFFFF">
                    <a:lumMod val="75000"/>
                  </a:srgbClr>
                </a:solidFill>
              </a:rPr>
              <a:pPr/>
              <a:t>7/30/2017</a:t>
            </a:fld>
            <a:endParaRPr lang="en-US" dirty="0">
              <a:solidFill>
                <a:srgbClr val="FFFFFF">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2487852141"/>
      </p:ext>
    </p:extLst>
  </p:cSld>
  <p:clrMapOvr>
    <a:masterClrMapping/>
  </p:clrMapOvr>
  <p:timing>
    <p:tnLst>
      <p:par>
        <p:cTn id="1" dur="indefinite" restart="never" nodeType="tmRoot"/>
      </p:par>
    </p:tnLst>
  </p:timing>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userDrawn="1">
  <p:cSld name="2_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141315" name="Rectangle 3"/>
          <p:cNvSpPr>
            <a:spLocks noGrp="1" noChangeArrowheads="1"/>
          </p:cNvSpPr>
          <p:nvPr>
            <p:ph type="subTitle" idx="1"/>
          </p:nvPr>
        </p:nvSpPr>
        <p:spPr>
          <a:xfrm>
            <a:off x="533400" y="533400"/>
            <a:ext cx="8153400" cy="762000"/>
          </a:xfrm>
        </p:spPr>
        <p:txBody>
          <a:bodyPr/>
          <a:lstStyle>
            <a:lvl1pPr marL="0" indent="0" algn="ctr">
              <a:buFontTx/>
              <a:buNone/>
              <a:defRPr b="1">
                <a:solidFill>
                  <a:srgbClr val="053043"/>
                </a:solidFill>
                <a:latin typeface="Georgia"/>
                <a:cs typeface="Georgia"/>
              </a:defRPr>
            </a:lvl1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a:xfrm>
            <a:off x="6248400" y="6248400"/>
            <a:ext cx="2133600" cy="304800"/>
          </a:xfrm>
        </p:spPr>
        <p:txBody>
          <a:bodyPr/>
          <a:lstStyle>
            <a:lvl1pPr algn="r">
              <a:defRPr b="0">
                <a:solidFill>
                  <a:schemeClr val="bg1">
                    <a:lumMod val="75000"/>
                  </a:schemeClr>
                </a:solidFill>
              </a:defRPr>
            </a:lvl1pPr>
          </a:lstStyle>
          <a:p>
            <a:pPr>
              <a:defRPr/>
            </a:pPr>
            <a:fld id="{914845B1-8794-4530-9645-6956A995BCEF}" type="datetime1">
              <a:rPr lang="en-US" smtClean="0">
                <a:solidFill>
                  <a:srgbClr val="FFFFFF">
                    <a:lumMod val="75000"/>
                  </a:srgbClr>
                </a:solidFill>
              </a:rPr>
              <a:pPr>
                <a:defRPr/>
              </a:pPr>
              <a:t>7/30/2017</a:t>
            </a:fld>
            <a:endParaRPr lang="en-US" dirty="0">
              <a:solidFill>
                <a:srgbClr val="FFFFFF">
                  <a:lumMod val="75000"/>
                </a:srgbClr>
              </a:solidFill>
            </a:endParaRPr>
          </a:p>
        </p:txBody>
      </p:sp>
      <p:sp>
        <p:nvSpPr>
          <p:cNvPr id="5" name="Rectangle 6"/>
          <p:cNvSpPr>
            <a:spLocks noGrp="1" noChangeArrowheads="1"/>
          </p:cNvSpPr>
          <p:nvPr>
            <p:ph type="sldNum" sz="quarter" idx="11"/>
          </p:nvPr>
        </p:nvSpPr>
        <p:spPr>
          <a:xfrm>
            <a:off x="8458200" y="6248400"/>
            <a:ext cx="533400" cy="304800"/>
          </a:xfrm>
        </p:spPr>
        <p:txBody>
          <a:bodyPr/>
          <a:lstStyle>
            <a:lvl1pPr>
              <a:defRPr b="0">
                <a:solidFill>
                  <a:schemeClr val="bg1">
                    <a:lumMod val="75000"/>
                  </a:schemeClr>
                </a:solidFill>
              </a:defRPr>
            </a:lvl1pPr>
          </a:lstStyle>
          <a:p>
            <a:pPr>
              <a:defRPr/>
            </a:pPr>
            <a:fld id="{6CAF9146-99DA-48D9-A911-F685F4471370}" type="slidenum">
              <a:rPr lang="en-US" smtClean="0">
                <a:solidFill>
                  <a:srgbClr val="FFFFFF">
                    <a:lumMod val="75000"/>
                  </a:srgbClr>
                </a:solidFill>
              </a:rPr>
              <a:pPr>
                <a:defRPr/>
              </a:pPr>
              <a:t>‹#›</a:t>
            </a:fld>
            <a:endParaRPr lang="en-US" dirty="0">
              <a:solidFill>
                <a:srgbClr val="FFFFFF">
                  <a:lumMod val="75000"/>
                </a:srgbClr>
              </a:solidFill>
            </a:endParaRPr>
          </a:p>
        </p:txBody>
      </p:sp>
      <p:sp>
        <p:nvSpPr>
          <p:cNvPr id="19" name="Text Placeholder 18"/>
          <p:cNvSpPr>
            <a:spLocks noGrp="1"/>
          </p:cNvSpPr>
          <p:nvPr>
            <p:ph type="body" sz="quarter" idx="12"/>
          </p:nvPr>
        </p:nvSpPr>
        <p:spPr>
          <a:xfrm>
            <a:off x="533400" y="1371600"/>
            <a:ext cx="8153400" cy="4648200"/>
          </a:xfrm>
        </p:spPr>
        <p:txBody>
          <a:bodyPr/>
          <a:lstStyle>
            <a:lvl1pPr>
              <a:lnSpc>
                <a:spcPts val="2000"/>
              </a:lnSpc>
              <a:defRPr sz="2000">
                <a:solidFill>
                  <a:schemeClr val="tx1">
                    <a:lumMod val="65000"/>
                    <a:lumOff val="35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14893611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C636BCAD-123B-4654-A254-C93EE35BD2FA}" type="datetime1">
              <a:rPr lang="en-US" smtClean="0"/>
              <a:t>7/30/2017</a:t>
            </a:fld>
            <a:endParaRPr lang="en-US" dirty="0"/>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pPr/>
              <a:t>‹#›</a:t>
            </a:fld>
            <a:endParaRPr lang="en-US" dirty="0"/>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smtClean="0">
                <a:ln>
                  <a:noFill/>
                </a:ln>
                <a:solidFill>
                  <a:srgbClr val="F2F2F2"/>
                </a:solidFill>
                <a:effectLst/>
                <a:uLnTx/>
                <a:uFillTx/>
                <a:latin typeface="Arial"/>
                <a:cs typeface="Arial"/>
              </a:rPr>
              <a:t>CONFIDENTIAL AND PROPRIETARY</a:t>
            </a:r>
            <a:endParaRPr kumimoji="0" lang="en-US" sz="700" b="0" i="0" u="none" strike="noStrike" kern="0" cap="none" spc="0" normalizeH="0" baseline="0" noProof="0" dirty="0">
              <a:ln>
                <a:noFill/>
              </a:ln>
              <a:solidFill>
                <a:sysClr val="window" lastClr="FFFFFF"/>
              </a:solidFill>
              <a:effectLst/>
              <a:uLnTx/>
              <a:uFillTx/>
              <a:latin typeface="Arial"/>
              <a:cs typeface="Arial"/>
            </a:endParaRPr>
          </a:p>
        </p:txBody>
      </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0"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11" name="Slide Number Placeholder 5"/>
          <p:cNvSpPr>
            <a:spLocks noGrp="1"/>
          </p:cNvSpPr>
          <p:nvPr>
            <p:ph type="sldNum" sz="quarter" idx="11"/>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778225597"/>
      </p:ext>
    </p:extLst>
  </p:cSld>
  <p:clrMapOvr>
    <a:masterClrMapping/>
  </p:clrMapOvr>
  <p:timing>
    <p:tnLst>
      <p:par>
        <p:cTn id="1" dur="indefinite" restart="never" nodeType="tmRoot"/>
      </p:par>
    </p:tnLst>
  </p:timing>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r>
              <a:rPr lang="en-US" altLang="ko-KR" dirty="0" smtClean="0"/>
              <a:t>Agenda</a:t>
            </a:r>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7B7462ED-6B83-428F-AFB2-1D6604B560AC}"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8" name="TextBox 7"/>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361896335"/>
      </p:ext>
    </p:extLst>
  </p:cSld>
  <p:clrMapOvr>
    <a:masterClrMapping/>
  </p:clrMapOvr>
  <p:timing>
    <p:tnLst>
      <p:par>
        <p:cTn id="1" dur="indefinite" restart="never" nodeType="tmRoot"/>
      </p:par>
    </p:tnLst>
  </p:timing>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65DD373A-180E-4567-938D-D7218BD32579}"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6" name="TextBox 5"/>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1637052989"/>
      </p:ext>
    </p:extLst>
  </p:cSld>
  <p:clrMapOvr>
    <a:masterClrMapping/>
  </p:clrMapOvr>
  <p:timing>
    <p:tnLst>
      <p:par>
        <p:cTn id="1" dur="indefinite" restart="never" nodeType="tmRoot"/>
      </p:par>
    </p:tnLst>
  </p:timing>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61360" y="1835823"/>
            <a:ext cx="5549518" cy="1711991"/>
          </a:xfrm>
        </p:spPr>
        <p:txBody>
          <a:bodyPr>
            <a:normAutofit/>
          </a:bodyPr>
          <a:lstStyle>
            <a:lvl1pPr>
              <a:lnSpc>
                <a:spcPts val="3400"/>
              </a:lnSpc>
              <a:defRPr sz="3600" b="1" baseline="0">
                <a:solidFill>
                  <a:schemeClr val="tx1"/>
                </a:solidFill>
              </a:defRPr>
            </a:lvl1pPr>
          </a:lstStyle>
          <a:p>
            <a:r>
              <a:rPr lang="en-US" dirty="0" smtClean="0"/>
              <a:t>Click to edit</a:t>
            </a:r>
            <a:br>
              <a:rPr lang="en-US" dirty="0" smtClean="0"/>
            </a:br>
            <a:r>
              <a:rPr lang="en-US" dirty="0" smtClean="0"/>
              <a:t>Section Title Slide</a:t>
            </a:r>
            <a:endParaRPr lang="en-US" dirty="0"/>
          </a:p>
        </p:txBody>
      </p:sp>
      <p:sp>
        <p:nvSpPr>
          <p:cNvPr id="3" name="Subtitle 2"/>
          <p:cNvSpPr>
            <a:spLocks noGrp="1"/>
          </p:cNvSpPr>
          <p:nvPr>
            <p:ph type="subTitle" idx="1" hasCustomPrompt="1"/>
          </p:nvPr>
        </p:nvSpPr>
        <p:spPr>
          <a:xfrm>
            <a:off x="3261360" y="4028440"/>
            <a:ext cx="5549518" cy="1196416"/>
          </a:xfrm>
          <a:prstGeom prst="rect">
            <a:avLst/>
          </a:prstGeom>
        </p:spPr>
        <p:txBody>
          <a:bodyPr/>
          <a:lstStyle>
            <a:lvl1pPr marL="0" indent="0" algn="ctr">
              <a:lnSpc>
                <a:spcPts val="2800"/>
              </a:lnSpc>
              <a:buNone/>
              <a:defRPr sz="200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Section subtitle style</a:t>
            </a:r>
            <a:endParaRPr lang="en-US" dirty="0"/>
          </a:p>
        </p:txBody>
      </p:sp>
      <p:pic>
        <p:nvPicPr>
          <p:cNvPr id="6" name="Picture 5" descr="icons_only.png"/>
          <p:cNvPicPr>
            <a:picLocks noChangeAspect="1"/>
          </p:cNvPicPr>
          <p:nvPr userDrawn="1"/>
        </p:nvPicPr>
        <p:blipFill>
          <a:blip r:embed="rId2"/>
          <a:stretch>
            <a:fillRect/>
          </a:stretch>
        </p:blipFill>
        <p:spPr>
          <a:xfrm>
            <a:off x="157003" y="704427"/>
            <a:ext cx="4145280" cy="6153573"/>
          </a:xfrm>
          <a:prstGeom prst="rect">
            <a:avLst/>
          </a:prstGeom>
        </p:spPr>
      </p:pic>
      <p:sp>
        <p:nvSpPr>
          <p:cNvPr id="9"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58641E3A-E9E8-49FC-A380-6445E0DF46CC}" type="datetime1">
              <a:rPr lang="en-US" smtClean="0">
                <a:solidFill>
                  <a:srgbClr val="F2F2F2">
                    <a:lumMod val="75000"/>
                  </a:srgbClr>
                </a:solidFill>
              </a:rPr>
              <a:pPr/>
              <a:t>7/30/2017</a:t>
            </a:fld>
            <a:endParaRPr lang="en-US" dirty="0">
              <a:solidFill>
                <a:srgbClr val="F2F2F2">
                  <a:lumMod val="75000"/>
                </a:srgbClr>
              </a:solidFill>
            </a:endParaRPr>
          </a:p>
        </p:txBody>
      </p:sp>
      <p:sp>
        <p:nvSpPr>
          <p:cNvPr id="10"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7" name="TextBox 6"/>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680311250"/>
      </p:ext>
    </p:extLst>
  </p:cSld>
  <p:clrMapOvr>
    <a:masterClrMapping/>
  </p:clrMapOvr>
  <p:timing>
    <p:tnLst>
      <p:par>
        <p:cTn id="1" dur="indefinite" restart="never" nodeType="tmRoot"/>
      </p:par>
    </p:tnLst>
  </p:timing>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F37153-0450-4E04-872E-877CBD346A1E}"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1218087505"/>
      </p:ext>
    </p:extLst>
  </p:cSld>
  <p:clrMapOvr>
    <a:masterClrMapping/>
  </p:clrMapOvr>
  <p:timing>
    <p:tnLst>
      <p:par>
        <p:cTn id="1" dur="indefinite" restart="never" nodeType="tmRoot"/>
      </p:par>
    </p:tnLst>
  </p:timing>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C636BCAD-123B-4654-A254-C93EE35BD2FA}"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2539998391"/>
      </p:ext>
    </p:extLst>
  </p:cSld>
  <p:clrMapOvr>
    <a:masterClrMapping/>
  </p:clrMapOvr>
  <p:timing>
    <p:tnLst>
      <p:par>
        <p:cTn id="1" dur="indefinite" restart="never" nodeType="tmRoot"/>
      </p:par>
    </p:tnLst>
  </p:timing>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99E0FF7-885A-4B8B-94B6-B54289494E50}"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9" name="TextBox 8"/>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483684759"/>
      </p:ext>
    </p:extLst>
  </p:cSld>
  <p:clrMapOvr>
    <a:masterClrMapping/>
  </p:clrMapOvr>
  <p:timing>
    <p:tnLst>
      <p:par>
        <p:cTn id="1" dur="indefinite" restart="never" nodeType="tmRoot"/>
      </p:par>
    </p:tnLst>
  </p:timing>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122D306-C1AD-4D67-8BC1-E5576698E9F7}" type="datetime1">
              <a:rPr lang="en-US" smtClean="0">
                <a:solidFill>
                  <a:srgbClr val="F2F2F2">
                    <a:lumMod val="75000"/>
                  </a:srgbClr>
                </a:solidFill>
              </a:rPr>
              <a:pPr/>
              <a:t>7/30/2017</a:t>
            </a:fld>
            <a:endParaRPr lang="en-US" dirty="0">
              <a:solidFill>
                <a:srgbClr val="F2F2F2">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2427181281"/>
      </p:ext>
    </p:extLst>
  </p:cSld>
  <p:clrMapOvr>
    <a:masterClrMapping/>
  </p:clrMapOvr>
  <p:timing>
    <p:tnLst>
      <p:par>
        <p:cTn id="1" dur="indefinite" restart="never" nodeType="tmRoot"/>
      </p:par>
    </p:tnLst>
  </p:timing>
</p:sldLayout>
</file>

<file path=ppt/slideLayouts/slideLayout507.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1"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822AED9-4E18-47C7-8DB2-9A4593984B99}" type="datetime1">
              <a:rPr lang="en-US" smtClean="0">
                <a:solidFill>
                  <a:srgbClr val="F2F2F2">
                    <a:lumMod val="75000"/>
                  </a:srgbClr>
                </a:solidFill>
              </a:rPr>
              <a:pPr/>
              <a:t>7/30/2017</a:t>
            </a:fld>
            <a:endParaRPr lang="en-US" dirty="0">
              <a:solidFill>
                <a:srgbClr val="F2F2F2">
                  <a:lumMod val="75000"/>
                </a:srgbClr>
              </a:solidFill>
            </a:endParaRPr>
          </a:p>
        </p:txBody>
      </p:sp>
      <p:sp>
        <p:nvSpPr>
          <p:cNvPr id="12"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7" name="TextBox 6"/>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586754424"/>
      </p:ext>
    </p:extLst>
  </p:cSld>
  <p:clrMapOvr>
    <a:masterClrMapping/>
  </p:clrMapOvr>
  <p:timing>
    <p:tnLst>
      <p:par>
        <p:cTn id="1" dur="indefinite" restart="never" nodeType="tmRoot"/>
      </p:par>
    </p:tnLst>
  </p:timing>
</p:sldLayout>
</file>

<file path=ppt/slideLayouts/slideLayout508.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0"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1665F3E-AFE0-4411-ADE6-5A3A05A913A3}" type="datetime1">
              <a:rPr lang="en-US" smtClean="0">
                <a:solidFill>
                  <a:srgbClr val="F2F2F2">
                    <a:lumMod val="75000"/>
                  </a:srgbClr>
                </a:solidFill>
              </a:rPr>
              <a:pPr/>
              <a:t>7/30/2017</a:t>
            </a:fld>
            <a:endParaRPr lang="en-US" dirty="0">
              <a:solidFill>
                <a:srgbClr val="F2F2F2">
                  <a:lumMod val="75000"/>
                </a:srgbClr>
              </a:solidFill>
            </a:endParaRPr>
          </a:p>
        </p:txBody>
      </p:sp>
      <p:sp>
        <p:nvSpPr>
          <p:cNvPr id="11" name="Slide Number Placeholder 5"/>
          <p:cNvSpPr>
            <a:spLocks noGrp="1"/>
          </p:cNvSpPr>
          <p:nvPr>
            <p:ph type="sldNum" sz="quarter" idx="11"/>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9" name="TextBox 8"/>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536217741"/>
      </p:ext>
    </p:extLst>
  </p:cSld>
  <p:clrMapOvr>
    <a:masterClrMapping/>
  </p:clrMapOvr>
  <p:timing>
    <p:tnLst>
      <p:par>
        <p:cTn id="1" dur="indefinite" restart="never" nodeType="tmRoot"/>
      </p:par>
    </p:tnLst>
  </p:timing>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4617720"/>
            <a:ext cx="7670800" cy="670560"/>
          </a:xfrm>
        </p:spPr>
        <p:txBody>
          <a:bodyPr anchor="ctr"/>
          <a:lstStyle>
            <a:lvl1pPr algn="ctr">
              <a:lnSpc>
                <a:spcPts val="2200"/>
              </a:lnSpc>
              <a:defRPr sz="2000" b="1">
                <a:solidFill>
                  <a:schemeClr val="tx1"/>
                </a:solidFill>
                <a:latin typeface="Arial"/>
                <a:cs typeface="Arial"/>
              </a:defRPr>
            </a:lvl1pPr>
          </a:lstStyle>
          <a:p>
            <a:r>
              <a:rPr lang="en-US" smtClean="0"/>
              <a:t>Click to edit Master title style</a:t>
            </a:r>
            <a:endParaRPr lang="en-US" dirty="0"/>
          </a:p>
        </p:txBody>
      </p:sp>
      <p:sp>
        <p:nvSpPr>
          <p:cNvPr id="3" name="Picture Placeholder 2"/>
          <p:cNvSpPr>
            <a:spLocks noGrp="1"/>
          </p:cNvSpPr>
          <p:nvPr>
            <p:ph type="pic" idx="1" hasCustomPrompt="1"/>
          </p:nvPr>
        </p:nvSpPr>
        <p:spPr>
          <a:xfrm>
            <a:off x="731520" y="479424"/>
            <a:ext cx="7670800" cy="4012389"/>
          </a:xfrm>
        </p:spPr>
        <p:txBody>
          <a:bodyPr>
            <a:normAutofit/>
          </a:bodyPr>
          <a:lstStyle>
            <a:lvl1pPr marL="0" indent="0">
              <a:buNone/>
              <a:defRPr sz="18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to insert picture</a:t>
            </a:r>
            <a:endParaRPr lang="en-US" dirty="0"/>
          </a:p>
        </p:txBody>
      </p:sp>
      <p:sp>
        <p:nvSpPr>
          <p:cNvPr id="4" name="Text Placeholder 3"/>
          <p:cNvSpPr>
            <a:spLocks noGrp="1"/>
          </p:cNvSpPr>
          <p:nvPr>
            <p:ph type="body" sz="half" idx="2"/>
          </p:nvPr>
        </p:nvSpPr>
        <p:spPr>
          <a:xfrm>
            <a:off x="731520" y="5349243"/>
            <a:ext cx="7670800" cy="598036"/>
          </a:xfrm>
        </p:spPr>
        <p:txBody>
          <a:bodyPr/>
          <a:lstStyle>
            <a:lvl1pPr marL="0" indent="0" algn="ctr">
              <a:lnSpc>
                <a:spcPts val="1600"/>
              </a:lnSpc>
              <a:buNone/>
              <a:defRPr sz="1400">
                <a:solidFill>
                  <a:schemeClr val="accent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17839DE0-0AD3-4472-BBE3-CF0BDB9E4370}" type="datetime1">
              <a:rPr lang="en-US" smtClean="0">
                <a:solidFill>
                  <a:srgbClr val="F2F2F2">
                    <a:lumMod val="75000"/>
                  </a:srgbClr>
                </a:solidFill>
              </a:rPr>
              <a:pPr/>
              <a:t>7/30/2017</a:t>
            </a:fld>
            <a:endParaRPr lang="en-US" dirty="0">
              <a:solidFill>
                <a:srgbClr val="F2F2F2">
                  <a:lumMod val="75000"/>
                </a:srgbClr>
              </a:solidFill>
            </a:endParaRPr>
          </a:p>
        </p:txBody>
      </p:sp>
      <p:sp>
        <p:nvSpPr>
          <p:cNvPr id="9"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7" name="TextBox 6"/>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54574211"/>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4617720"/>
            <a:ext cx="7670800" cy="670560"/>
          </a:xfrm>
        </p:spPr>
        <p:txBody>
          <a:bodyPr anchor="ctr"/>
          <a:lstStyle>
            <a:lvl1pPr algn="ctr">
              <a:lnSpc>
                <a:spcPts val="2200"/>
              </a:lnSpc>
              <a:defRPr sz="2000" b="1">
                <a:solidFill>
                  <a:schemeClr val="tx1"/>
                </a:solidFill>
                <a:latin typeface="Arial"/>
                <a:cs typeface="Arial"/>
              </a:defRPr>
            </a:lvl1pPr>
          </a:lstStyle>
          <a:p>
            <a:r>
              <a:rPr lang="en-US" smtClean="0"/>
              <a:t>Click to edit Master title style</a:t>
            </a:r>
            <a:endParaRPr lang="en-US" dirty="0"/>
          </a:p>
        </p:txBody>
      </p:sp>
      <p:sp>
        <p:nvSpPr>
          <p:cNvPr id="3" name="Picture Placeholder 2"/>
          <p:cNvSpPr>
            <a:spLocks noGrp="1"/>
          </p:cNvSpPr>
          <p:nvPr>
            <p:ph type="pic" idx="1" hasCustomPrompt="1"/>
          </p:nvPr>
        </p:nvSpPr>
        <p:spPr>
          <a:xfrm>
            <a:off x="731520" y="479424"/>
            <a:ext cx="7670800" cy="4012389"/>
          </a:xfrm>
        </p:spPr>
        <p:txBody>
          <a:bodyPr>
            <a:normAutofit/>
          </a:bodyPr>
          <a:lstStyle>
            <a:lvl1pPr marL="0" indent="0">
              <a:buNone/>
              <a:defRPr sz="18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to insert picture</a:t>
            </a:r>
            <a:endParaRPr lang="en-US" dirty="0"/>
          </a:p>
        </p:txBody>
      </p:sp>
      <p:sp>
        <p:nvSpPr>
          <p:cNvPr id="4" name="Text Placeholder 3"/>
          <p:cNvSpPr>
            <a:spLocks noGrp="1"/>
          </p:cNvSpPr>
          <p:nvPr>
            <p:ph type="body" sz="half" idx="2"/>
          </p:nvPr>
        </p:nvSpPr>
        <p:spPr>
          <a:xfrm>
            <a:off x="731520" y="5349243"/>
            <a:ext cx="7670800" cy="598036"/>
          </a:xfrm>
        </p:spPr>
        <p:txBody>
          <a:bodyPr/>
          <a:lstStyle>
            <a:lvl1pPr marL="0" indent="0" algn="ctr">
              <a:lnSpc>
                <a:spcPts val="1600"/>
              </a:lnSpc>
              <a:buNone/>
              <a:defRPr sz="1400">
                <a:solidFill>
                  <a:schemeClr val="accent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9"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608958380"/>
      </p:ext>
    </p:extLst>
  </p:cSld>
  <p:clrMapOvr>
    <a:masterClrMapping/>
  </p:clrMapOvr>
  <p:timing>
    <p:tnLst>
      <p:par>
        <p:cTn id="1" dur="indefinite" restart="never" nodeType="tmRoot"/>
      </p:par>
    </p:tnLst>
  </p:timing>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B834523-37D2-4CE0-A903-38DF234F433C}"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5" name="Picture 4" descr="NSC_NewStyle-teal.png"/>
          <p:cNvPicPr>
            <a:picLocks noChangeAspect="1"/>
          </p:cNvPicPr>
          <p:nvPr userDrawn="1"/>
        </p:nvPicPr>
        <p:blipFill>
          <a:blip r:embed="rId2" cstate="print"/>
          <a:stretch>
            <a:fillRect/>
          </a:stretch>
        </p:blipFill>
        <p:spPr>
          <a:xfrm>
            <a:off x="2667006" y="4521204"/>
            <a:ext cx="3930327" cy="799745"/>
          </a:xfrm>
          <a:prstGeom prst="rect">
            <a:avLst/>
          </a:prstGeom>
          <a:effectLst>
            <a:reflection blurRad="6350" stA="52000" endA="300" endPos="35000" dir="5400000" sy="-100000" algn="bl" rotWithShape="0"/>
          </a:effectLst>
        </p:spPr>
      </p:pic>
      <p:sp>
        <p:nvSpPr>
          <p:cNvPr id="8" name="Rectangle 7"/>
          <p:cNvSpPr/>
          <p:nvPr userDrawn="1"/>
        </p:nvSpPr>
        <p:spPr>
          <a:xfrm>
            <a:off x="284480" y="6224756"/>
            <a:ext cx="2382526" cy="511329"/>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10" name="Text Placeholder 9"/>
          <p:cNvSpPr>
            <a:spLocks noGrp="1"/>
          </p:cNvSpPr>
          <p:nvPr>
            <p:ph type="body" sz="quarter" idx="12" hasCustomPrompt="1"/>
          </p:nvPr>
        </p:nvSpPr>
        <p:spPr>
          <a:xfrm>
            <a:off x="457200" y="2433320"/>
            <a:ext cx="8229600" cy="1345565"/>
          </a:xfrm>
        </p:spPr>
        <p:txBody>
          <a:bodyPr anchor="ctr">
            <a:normAutofit/>
          </a:bodyPr>
          <a:lstStyle>
            <a:lvl1pPr marL="0" indent="0" algn="ctr">
              <a:buNone/>
              <a:defRPr sz="4800" b="1">
                <a:solidFill>
                  <a:srgbClr val="6E2246"/>
                </a:solidFill>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Questions?</a:t>
            </a:r>
          </a:p>
        </p:txBody>
      </p:sp>
      <p:sp>
        <p:nvSpPr>
          <p:cNvPr id="9" name="TextBox 8"/>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304174213"/>
      </p:ext>
    </p:extLst>
  </p:cSld>
  <p:clrMapOvr>
    <a:masterClrMapping/>
  </p:clrMapOvr>
  <p:timing>
    <p:tnLst>
      <p:par>
        <p:cTn id="1" dur="indefinite" restart="never" nodeType="tmRoot"/>
      </p:par>
    </p:tnLst>
  </p:timing>
</p:sldLayout>
</file>

<file path=ppt/slideLayouts/slideLayout511.xml><?xml version="1.0" encoding="utf-8"?>
<p:sldLayout xmlns:a="http://schemas.openxmlformats.org/drawingml/2006/main" xmlns:r="http://schemas.openxmlformats.org/officeDocument/2006/relationships" xmlns:p="http://schemas.openxmlformats.org/presentationml/2006/main" userDrawn="1">
  <p:cSld name="Title 2 w/ Ic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298D55C-073B-4BB2-8D7D-A76A5DB0B4B8}"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726108878"/>
      </p:ext>
    </p:extLst>
  </p:cSld>
  <p:clrMapOvr>
    <a:masterClrMapping/>
  </p:clrMapOvr>
  <p:timing>
    <p:tnLst>
      <p:par>
        <p:cTn id="1" dur="indefinite" restart="never" nodeType="tmRoot"/>
      </p:par>
    </p:tnLst>
  </p:timing>
</p:sldLayout>
</file>

<file path=ppt/slideLayouts/slideLayout5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9487763D-3ED9-4269-B4DD-6E70109C6236}" type="datetime1">
              <a:rPr lang="en-US" smtClean="0">
                <a:solidFill>
                  <a:srgbClr val="FFFFFF">
                    <a:lumMod val="75000"/>
                  </a:srgbClr>
                </a:solidFill>
              </a:rPr>
              <a:pPr/>
              <a:t>7/30/2017</a:t>
            </a:fld>
            <a:endParaRPr lang="en-US" dirty="0">
              <a:solidFill>
                <a:srgbClr val="FFFFFF">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3555781695"/>
      </p:ext>
    </p:extLst>
  </p:cSld>
  <p:clrMapOvr>
    <a:masterClrMapping/>
  </p:clrMapOvr>
  <p:timing>
    <p:tnLst>
      <p:par>
        <p:cTn id="1" dur="indefinite" restart="never" nodeType="tmRoot"/>
      </p:par>
    </p:tnLst>
  </p:timing>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userDrawn="1">
  <p:cSld name="2_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141315" name="Rectangle 3"/>
          <p:cNvSpPr>
            <a:spLocks noGrp="1" noChangeArrowheads="1"/>
          </p:cNvSpPr>
          <p:nvPr>
            <p:ph type="subTitle" idx="1"/>
          </p:nvPr>
        </p:nvSpPr>
        <p:spPr>
          <a:xfrm>
            <a:off x="533400" y="533400"/>
            <a:ext cx="8153400" cy="762000"/>
          </a:xfrm>
        </p:spPr>
        <p:txBody>
          <a:bodyPr/>
          <a:lstStyle>
            <a:lvl1pPr marL="0" indent="0" algn="ctr">
              <a:buFontTx/>
              <a:buNone/>
              <a:defRPr b="1">
                <a:solidFill>
                  <a:srgbClr val="053043"/>
                </a:solidFill>
                <a:latin typeface="Georgia"/>
                <a:cs typeface="Georgia"/>
              </a:defRPr>
            </a:lvl1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a:xfrm>
            <a:off x="6248400" y="6248400"/>
            <a:ext cx="2133600" cy="304800"/>
          </a:xfrm>
        </p:spPr>
        <p:txBody>
          <a:bodyPr/>
          <a:lstStyle>
            <a:lvl1pPr algn="r">
              <a:defRPr b="0">
                <a:solidFill>
                  <a:schemeClr val="bg1">
                    <a:lumMod val="75000"/>
                  </a:schemeClr>
                </a:solidFill>
              </a:defRPr>
            </a:lvl1pPr>
          </a:lstStyle>
          <a:p>
            <a:pPr>
              <a:defRPr/>
            </a:pPr>
            <a:fld id="{914845B1-8794-4530-9645-6956A995BCEF}" type="datetime1">
              <a:rPr lang="en-US" smtClean="0">
                <a:solidFill>
                  <a:srgbClr val="FFFFFF">
                    <a:lumMod val="75000"/>
                  </a:srgbClr>
                </a:solidFill>
              </a:rPr>
              <a:pPr>
                <a:defRPr/>
              </a:pPr>
              <a:t>7/30/2017</a:t>
            </a:fld>
            <a:endParaRPr lang="en-US" dirty="0">
              <a:solidFill>
                <a:srgbClr val="FFFFFF">
                  <a:lumMod val="75000"/>
                </a:srgbClr>
              </a:solidFill>
            </a:endParaRPr>
          </a:p>
        </p:txBody>
      </p:sp>
      <p:sp>
        <p:nvSpPr>
          <p:cNvPr id="5" name="Rectangle 6"/>
          <p:cNvSpPr>
            <a:spLocks noGrp="1" noChangeArrowheads="1"/>
          </p:cNvSpPr>
          <p:nvPr>
            <p:ph type="sldNum" sz="quarter" idx="11"/>
          </p:nvPr>
        </p:nvSpPr>
        <p:spPr>
          <a:xfrm>
            <a:off x="8458200" y="6248400"/>
            <a:ext cx="533400" cy="304800"/>
          </a:xfrm>
        </p:spPr>
        <p:txBody>
          <a:bodyPr/>
          <a:lstStyle>
            <a:lvl1pPr>
              <a:defRPr b="0">
                <a:solidFill>
                  <a:schemeClr val="bg1">
                    <a:lumMod val="75000"/>
                  </a:schemeClr>
                </a:solidFill>
              </a:defRPr>
            </a:lvl1pPr>
          </a:lstStyle>
          <a:p>
            <a:pPr>
              <a:defRPr/>
            </a:pPr>
            <a:fld id="{6CAF9146-99DA-48D9-A911-F685F4471370}" type="slidenum">
              <a:rPr lang="en-US" smtClean="0">
                <a:solidFill>
                  <a:srgbClr val="FFFFFF">
                    <a:lumMod val="75000"/>
                  </a:srgbClr>
                </a:solidFill>
              </a:rPr>
              <a:pPr>
                <a:defRPr/>
              </a:pPr>
              <a:t>‹#›</a:t>
            </a:fld>
            <a:endParaRPr lang="en-US" dirty="0">
              <a:solidFill>
                <a:srgbClr val="FFFFFF">
                  <a:lumMod val="75000"/>
                </a:srgbClr>
              </a:solidFill>
            </a:endParaRPr>
          </a:p>
        </p:txBody>
      </p:sp>
      <p:sp>
        <p:nvSpPr>
          <p:cNvPr id="19" name="Text Placeholder 18"/>
          <p:cNvSpPr>
            <a:spLocks noGrp="1"/>
          </p:cNvSpPr>
          <p:nvPr>
            <p:ph type="body" sz="quarter" idx="12"/>
          </p:nvPr>
        </p:nvSpPr>
        <p:spPr>
          <a:xfrm>
            <a:off x="533400" y="1371600"/>
            <a:ext cx="8153400" cy="4648200"/>
          </a:xfrm>
        </p:spPr>
        <p:txBody>
          <a:bodyPr/>
          <a:lstStyle>
            <a:lvl1pPr>
              <a:lnSpc>
                <a:spcPts val="2000"/>
              </a:lnSpc>
              <a:defRPr sz="2000">
                <a:solidFill>
                  <a:schemeClr val="tx1">
                    <a:lumMod val="65000"/>
                    <a:lumOff val="35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1051510380"/>
      </p:ext>
    </p:extLst>
  </p:cSld>
  <p:clrMapOvr>
    <a:masterClrMapping/>
  </p:clrMapOvr>
  <p:timing>
    <p:tnLst>
      <p:par>
        <p:cTn id="1" dur="indefinite" restart="never" nodeType="tmRoot"/>
      </p:par>
    </p:tnLst>
  </p:timing>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r>
              <a:rPr lang="en-US" altLang="ko-KR" dirty="0" smtClean="0"/>
              <a:t>Agenda</a:t>
            </a:r>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423735728"/>
      </p:ext>
    </p:extLst>
  </p:cSld>
  <p:clrMapOvr>
    <a:masterClrMapping/>
  </p:clrMapOvr>
  <p:timing>
    <p:tnLst>
      <p:par>
        <p:cTn id="1" dur="indefinite" restart="never" nodeType="tmRoot"/>
      </p:par>
    </p:tnLst>
  </p:timing>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793134723"/>
      </p:ext>
    </p:extLst>
  </p:cSld>
  <p:clrMapOvr>
    <a:masterClrMapping/>
  </p:clrMapOvr>
  <p:timing>
    <p:tnLst>
      <p:par>
        <p:cTn id="1" dur="indefinite" restart="never" nodeType="tmRoot"/>
      </p:par>
    </p:tnLst>
  </p:timing>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61360" y="1835823"/>
            <a:ext cx="5549518" cy="1711991"/>
          </a:xfrm>
        </p:spPr>
        <p:txBody>
          <a:bodyPr>
            <a:normAutofit/>
          </a:bodyPr>
          <a:lstStyle>
            <a:lvl1pPr>
              <a:lnSpc>
                <a:spcPts val="3400"/>
              </a:lnSpc>
              <a:defRPr sz="3600" b="1" baseline="0">
                <a:solidFill>
                  <a:schemeClr val="tx1"/>
                </a:solidFill>
              </a:defRPr>
            </a:lvl1pPr>
          </a:lstStyle>
          <a:p>
            <a:r>
              <a:rPr lang="en-US" dirty="0" smtClean="0"/>
              <a:t>Click to edit</a:t>
            </a:r>
            <a:br>
              <a:rPr lang="en-US" dirty="0" smtClean="0"/>
            </a:br>
            <a:r>
              <a:rPr lang="en-US" dirty="0" smtClean="0"/>
              <a:t>Section Title Slide</a:t>
            </a:r>
            <a:endParaRPr lang="en-US" dirty="0"/>
          </a:p>
        </p:txBody>
      </p:sp>
      <p:sp>
        <p:nvSpPr>
          <p:cNvPr id="3" name="Subtitle 2"/>
          <p:cNvSpPr>
            <a:spLocks noGrp="1"/>
          </p:cNvSpPr>
          <p:nvPr>
            <p:ph type="subTitle" idx="1" hasCustomPrompt="1"/>
          </p:nvPr>
        </p:nvSpPr>
        <p:spPr>
          <a:xfrm>
            <a:off x="3261360" y="4028440"/>
            <a:ext cx="5549518" cy="1196416"/>
          </a:xfrm>
          <a:prstGeom prst="rect">
            <a:avLst/>
          </a:prstGeom>
        </p:spPr>
        <p:txBody>
          <a:bodyPr/>
          <a:lstStyle>
            <a:lvl1pPr marL="0" indent="0" algn="ctr">
              <a:lnSpc>
                <a:spcPts val="2800"/>
              </a:lnSpc>
              <a:buNone/>
              <a:defRPr sz="200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Section subtitle style</a:t>
            </a:r>
            <a:endParaRPr lang="en-US" dirty="0"/>
          </a:p>
        </p:txBody>
      </p:sp>
      <p:pic>
        <p:nvPicPr>
          <p:cNvPr id="6" name="Picture 5" descr="icons_only.png"/>
          <p:cNvPicPr>
            <a:picLocks noChangeAspect="1"/>
          </p:cNvPicPr>
          <p:nvPr userDrawn="1"/>
        </p:nvPicPr>
        <p:blipFill>
          <a:blip r:embed="rId2"/>
          <a:stretch>
            <a:fillRect/>
          </a:stretch>
        </p:blipFill>
        <p:spPr>
          <a:xfrm>
            <a:off x="157003" y="704427"/>
            <a:ext cx="4145280" cy="6153573"/>
          </a:xfrm>
          <a:prstGeom prst="rect">
            <a:avLst/>
          </a:prstGeom>
        </p:spPr>
      </p:pic>
      <p:sp>
        <p:nvSpPr>
          <p:cNvPr id="9"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10"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982909334"/>
      </p:ext>
    </p:extLst>
  </p:cSld>
  <p:clrMapOvr>
    <a:masterClrMapping/>
  </p:clrMapOvr>
  <p:timing>
    <p:tnLst>
      <p:par>
        <p:cTn id="1" dur="indefinite" restart="never" nodeType="tmRoot"/>
      </p:par>
    </p:tnLst>
  </p:timing>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971726414"/>
      </p:ext>
    </p:extLst>
  </p:cSld>
  <p:clrMapOvr>
    <a:masterClrMapping/>
  </p:clrMapOvr>
  <p:timing>
    <p:tnLst>
      <p:par>
        <p:cTn id="1" dur="indefinite" restart="never" nodeType="tmRoot"/>
      </p:par>
    </p:tnLst>
  </p:timing>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256897353"/>
      </p:ext>
    </p:extLst>
  </p:cSld>
  <p:clrMapOvr>
    <a:masterClrMapping/>
  </p:clrMapOvr>
  <p:timing>
    <p:tnLst>
      <p:par>
        <p:cTn id="1" dur="indefinite" restart="never" nodeType="tmRoot"/>
      </p:par>
    </p:tnLst>
  </p:timing>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442719323"/>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5" name="Picture 4" descr="NSC_NewStyle-teal.png"/>
          <p:cNvPicPr>
            <a:picLocks noChangeAspect="1"/>
          </p:cNvPicPr>
          <p:nvPr userDrawn="1"/>
        </p:nvPicPr>
        <p:blipFill>
          <a:blip r:embed="rId2" cstate="print"/>
          <a:stretch>
            <a:fillRect/>
          </a:stretch>
        </p:blipFill>
        <p:spPr>
          <a:xfrm>
            <a:off x="2667006" y="4521204"/>
            <a:ext cx="3930327" cy="799745"/>
          </a:xfrm>
          <a:prstGeom prst="rect">
            <a:avLst/>
          </a:prstGeom>
          <a:effectLst>
            <a:reflection blurRad="6350" stA="52000" endA="300" endPos="35000" dir="5400000" sy="-100000" algn="bl" rotWithShape="0"/>
          </a:effectLst>
        </p:spPr>
      </p:pic>
      <p:sp>
        <p:nvSpPr>
          <p:cNvPr id="8" name="Rectangle 7"/>
          <p:cNvSpPr/>
          <p:nvPr userDrawn="1"/>
        </p:nvSpPr>
        <p:spPr>
          <a:xfrm>
            <a:off x="284480" y="6224756"/>
            <a:ext cx="2382526" cy="511329"/>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10" name="Text Placeholder 9"/>
          <p:cNvSpPr>
            <a:spLocks noGrp="1"/>
          </p:cNvSpPr>
          <p:nvPr>
            <p:ph type="body" sz="quarter" idx="12" hasCustomPrompt="1"/>
          </p:nvPr>
        </p:nvSpPr>
        <p:spPr>
          <a:xfrm>
            <a:off x="457200" y="2433320"/>
            <a:ext cx="8229600" cy="1345565"/>
          </a:xfrm>
        </p:spPr>
        <p:txBody>
          <a:bodyPr anchor="ctr">
            <a:normAutofit/>
          </a:bodyPr>
          <a:lstStyle>
            <a:lvl1pPr marL="0" indent="0" algn="ctr">
              <a:buNone/>
              <a:defRPr sz="4800" b="1">
                <a:solidFill>
                  <a:srgbClr val="6E2246"/>
                </a:solidFill>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Questions?</a:t>
            </a:r>
          </a:p>
        </p:txBody>
      </p:sp>
    </p:spTree>
    <p:extLst>
      <p:ext uri="{BB962C8B-B14F-4D97-AF65-F5344CB8AC3E}">
        <p14:creationId xmlns:p14="http://schemas.microsoft.com/office/powerpoint/2010/main" val="3949768879"/>
      </p:ext>
    </p:extLst>
  </p:cSld>
  <p:clrMapOvr>
    <a:masterClrMapping/>
  </p:clrMapOvr>
  <p:timing>
    <p:tnLst>
      <p:par>
        <p:cTn id="1" dur="indefinite" restart="never" nodeType="tmRoot"/>
      </p:par>
    </p:tnLst>
  </p:timing>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828515330"/>
      </p:ext>
    </p:extLst>
  </p:cSld>
  <p:clrMapOvr>
    <a:masterClrMapping/>
  </p:clrMapOvr>
  <p:timing>
    <p:tnLst>
      <p:par>
        <p:cTn id="1" dur="indefinite" restart="never" nodeType="tmRoot"/>
      </p:par>
    </p:tnLst>
  </p:timing>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1"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12"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4231635277"/>
      </p:ext>
    </p:extLst>
  </p:cSld>
  <p:clrMapOvr>
    <a:masterClrMapping/>
  </p:clrMapOvr>
  <p:timing>
    <p:tnLst>
      <p:par>
        <p:cTn id="1" dur="indefinite" restart="never" nodeType="tmRoot"/>
      </p:par>
    </p:tnLst>
  </p:timing>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0"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11" name="Slide Number Placeholder 5"/>
          <p:cNvSpPr>
            <a:spLocks noGrp="1"/>
          </p:cNvSpPr>
          <p:nvPr>
            <p:ph type="sldNum" sz="quarter" idx="11"/>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696068382"/>
      </p:ext>
    </p:extLst>
  </p:cSld>
  <p:clrMapOvr>
    <a:masterClrMapping/>
  </p:clrMapOvr>
  <p:timing>
    <p:tnLst>
      <p:par>
        <p:cTn id="1" dur="indefinite" restart="never" nodeType="tmRoot"/>
      </p:par>
    </p:tnLst>
  </p:timing>
</p:sldLayout>
</file>

<file path=ppt/slideLayouts/slideLayout5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4617720"/>
            <a:ext cx="7670800" cy="670560"/>
          </a:xfrm>
        </p:spPr>
        <p:txBody>
          <a:bodyPr anchor="ctr"/>
          <a:lstStyle>
            <a:lvl1pPr algn="ctr">
              <a:lnSpc>
                <a:spcPts val="2200"/>
              </a:lnSpc>
              <a:defRPr sz="2000" b="1">
                <a:solidFill>
                  <a:schemeClr val="tx1"/>
                </a:solidFill>
                <a:latin typeface="Arial"/>
                <a:cs typeface="Arial"/>
              </a:defRPr>
            </a:lvl1pPr>
          </a:lstStyle>
          <a:p>
            <a:r>
              <a:rPr lang="en-US" smtClean="0"/>
              <a:t>Click to edit Master title style</a:t>
            </a:r>
            <a:endParaRPr lang="en-US" dirty="0"/>
          </a:p>
        </p:txBody>
      </p:sp>
      <p:sp>
        <p:nvSpPr>
          <p:cNvPr id="3" name="Picture Placeholder 2"/>
          <p:cNvSpPr>
            <a:spLocks noGrp="1"/>
          </p:cNvSpPr>
          <p:nvPr>
            <p:ph type="pic" idx="1" hasCustomPrompt="1"/>
          </p:nvPr>
        </p:nvSpPr>
        <p:spPr>
          <a:xfrm>
            <a:off x="731520" y="479424"/>
            <a:ext cx="7670800" cy="4012389"/>
          </a:xfrm>
        </p:spPr>
        <p:txBody>
          <a:bodyPr>
            <a:normAutofit/>
          </a:bodyPr>
          <a:lstStyle>
            <a:lvl1pPr marL="0" indent="0">
              <a:buNone/>
              <a:defRPr sz="18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to insert picture</a:t>
            </a:r>
            <a:endParaRPr lang="en-US" dirty="0"/>
          </a:p>
        </p:txBody>
      </p:sp>
      <p:sp>
        <p:nvSpPr>
          <p:cNvPr id="4" name="Text Placeholder 3"/>
          <p:cNvSpPr>
            <a:spLocks noGrp="1"/>
          </p:cNvSpPr>
          <p:nvPr>
            <p:ph type="body" sz="half" idx="2"/>
          </p:nvPr>
        </p:nvSpPr>
        <p:spPr>
          <a:xfrm>
            <a:off x="731520" y="5349243"/>
            <a:ext cx="7670800" cy="598036"/>
          </a:xfrm>
        </p:spPr>
        <p:txBody>
          <a:bodyPr/>
          <a:lstStyle>
            <a:lvl1pPr marL="0" indent="0" algn="ctr">
              <a:lnSpc>
                <a:spcPts val="1600"/>
              </a:lnSpc>
              <a:buNone/>
              <a:defRPr sz="1400">
                <a:solidFill>
                  <a:schemeClr val="accent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9"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697957812"/>
      </p:ext>
    </p:extLst>
  </p:cSld>
  <p:clrMapOvr>
    <a:masterClrMapping/>
  </p:clrMapOvr>
  <p:timing>
    <p:tnLst>
      <p:par>
        <p:cTn id="1" dur="indefinite" restart="never" nodeType="tmRoot"/>
      </p:par>
    </p:tnLst>
  </p:timing>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5" name="Picture 4" descr="NSC_NewStyle-teal.png"/>
          <p:cNvPicPr>
            <a:picLocks noChangeAspect="1"/>
          </p:cNvPicPr>
          <p:nvPr userDrawn="1"/>
        </p:nvPicPr>
        <p:blipFill>
          <a:blip r:embed="rId2" cstate="print"/>
          <a:stretch>
            <a:fillRect/>
          </a:stretch>
        </p:blipFill>
        <p:spPr>
          <a:xfrm>
            <a:off x="2667006" y="4521204"/>
            <a:ext cx="3930327" cy="799745"/>
          </a:xfrm>
          <a:prstGeom prst="rect">
            <a:avLst/>
          </a:prstGeom>
          <a:effectLst>
            <a:reflection blurRad="6350" stA="52000" endA="300" endPos="35000" dir="5400000" sy="-100000" algn="bl" rotWithShape="0"/>
          </a:effectLst>
        </p:spPr>
      </p:pic>
      <p:sp>
        <p:nvSpPr>
          <p:cNvPr id="8" name="Rectangle 7"/>
          <p:cNvSpPr/>
          <p:nvPr userDrawn="1"/>
        </p:nvSpPr>
        <p:spPr>
          <a:xfrm>
            <a:off x="284480" y="6224756"/>
            <a:ext cx="2382526" cy="511329"/>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10" name="Text Placeholder 9"/>
          <p:cNvSpPr>
            <a:spLocks noGrp="1"/>
          </p:cNvSpPr>
          <p:nvPr>
            <p:ph type="body" sz="quarter" idx="12" hasCustomPrompt="1"/>
          </p:nvPr>
        </p:nvSpPr>
        <p:spPr>
          <a:xfrm>
            <a:off x="457200" y="2433320"/>
            <a:ext cx="8229600" cy="1345565"/>
          </a:xfrm>
        </p:spPr>
        <p:txBody>
          <a:bodyPr anchor="ctr">
            <a:normAutofit/>
          </a:bodyPr>
          <a:lstStyle>
            <a:lvl1pPr marL="0" indent="0" algn="ctr">
              <a:buNone/>
              <a:defRPr sz="4800" b="1">
                <a:solidFill>
                  <a:srgbClr val="6E2246"/>
                </a:solidFill>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Questions?</a:t>
            </a:r>
          </a:p>
        </p:txBody>
      </p:sp>
    </p:spTree>
    <p:extLst>
      <p:ext uri="{BB962C8B-B14F-4D97-AF65-F5344CB8AC3E}">
        <p14:creationId xmlns:p14="http://schemas.microsoft.com/office/powerpoint/2010/main" val="343417336"/>
      </p:ext>
    </p:extLst>
  </p:cSld>
  <p:clrMapOvr>
    <a:masterClrMapping/>
  </p:clrMapOvr>
  <p:timing>
    <p:tnLst>
      <p:par>
        <p:cTn id="1" dur="indefinite" restart="never" nodeType="tmRoot"/>
      </p:par>
    </p:tnLst>
  </p:timing>
</p:sldLayout>
</file>

<file path=ppt/slideLayouts/slideLayout525.xml><?xml version="1.0" encoding="utf-8"?>
<p:sldLayout xmlns:a="http://schemas.openxmlformats.org/drawingml/2006/main" xmlns:r="http://schemas.openxmlformats.org/officeDocument/2006/relationships" xmlns:p="http://schemas.openxmlformats.org/presentationml/2006/main" userDrawn="1">
  <p:cSld name="Title 2 w/ Ic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463296863"/>
      </p:ext>
    </p:extLst>
  </p:cSld>
  <p:clrMapOvr>
    <a:masterClrMapping/>
  </p:clrMapOvr>
  <p:timing>
    <p:tnLst>
      <p:par>
        <p:cTn id="1" dur="indefinite" restart="never" nodeType="tmRoot"/>
      </p:par>
    </p:tnLst>
  </p:timing>
</p:sldLayout>
</file>

<file path=ppt/slideLayouts/slideLayout526.xml><?xml version="1.0" encoding="utf-8"?>
<p:sldLayout xmlns:a="http://schemas.openxmlformats.org/drawingml/2006/main" xmlns:r="http://schemas.openxmlformats.org/officeDocument/2006/relationships" xmlns:p="http://schemas.openxmlformats.org/presentationml/2006/main" userDrawn="1">
  <p:cSld name="Title w/ No Ic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A409FF-BD28-40CD-A4D2-4E3FA6FF9129}"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8" name="Text Placeholder 7"/>
          <p:cNvSpPr>
            <a:spLocks noGrp="1"/>
          </p:cNvSpPr>
          <p:nvPr>
            <p:ph type="body" sz="quarter" idx="12" hasCustomPrompt="1"/>
          </p:nvPr>
        </p:nvSpPr>
        <p:spPr>
          <a:xfrm>
            <a:off x="312738" y="3876675"/>
            <a:ext cx="8543925" cy="885825"/>
          </a:xfrm>
        </p:spPr>
        <p:txBody>
          <a:bodyPr/>
          <a:lstStyle>
            <a:lvl1pPr>
              <a:defRPr/>
            </a:lvl1pPr>
          </a:lstStyle>
          <a:p>
            <a:pPr lvl="0"/>
            <a:r>
              <a:rPr lang="en-US" dirty="0" smtClean="0"/>
              <a:t>Click to edit subtitle text styles</a:t>
            </a:r>
          </a:p>
        </p:txBody>
      </p:sp>
      <p:sp>
        <p:nvSpPr>
          <p:cNvPr id="10" name="Text Placeholder 9"/>
          <p:cNvSpPr>
            <a:spLocks noGrp="1"/>
          </p:cNvSpPr>
          <p:nvPr>
            <p:ph type="body" sz="quarter" idx="13" hasCustomPrompt="1"/>
          </p:nvPr>
        </p:nvSpPr>
        <p:spPr>
          <a:xfrm>
            <a:off x="312738" y="5221856"/>
            <a:ext cx="8544207" cy="805881"/>
          </a:xfrm>
        </p:spPr>
        <p:txBody>
          <a:bodyPr>
            <a:normAutofit/>
          </a:bodyPr>
          <a:lstStyle>
            <a:lvl1pPr>
              <a:defRPr sz="2000"/>
            </a:lvl1pPr>
          </a:lstStyle>
          <a:p>
            <a:pPr lvl="0"/>
            <a:r>
              <a:rPr lang="en-US" dirty="0" smtClean="0"/>
              <a:t>Presenter Name, Title</a:t>
            </a:r>
          </a:p>
        </p:txBody>
      </p:sp>
    </p:spTree>
    <p:extLst>
      <p:ext uri="{BB962C8B-B14F-4D97-AF65-F5344CB8AC3E}">
        <p14:creationId xmlns:p14="http://schemas.microsoft.com/office/powerpoint/2010/main" val="3612186342"/>
      </p:ext>
    </p:extLst>
  </p:cSld>
  <p:clrMapOvr>
    <a:masterClrMapping/>
  </p:clrMapOvr>
  <p:timing>
    <p:tnLst>
      <p:par>
        <p:cTn id="1" dur="indefinite" restart="never" nodeType="tmRoot"/>
      </p:par>
    </p:tnLst>
  </p:timing>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r>
              <a:rPr lang="en-US" altLang="ko-KR" dirty="0" smtClean="0"/>
              <a:t>Agenda</a:t>
            </a:r>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7B7462ED-6B83-428F-AFB2-1D6604B560AC}"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8" name="TextBox 7"/>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4188202798"/>
      </p:ext>
    </p:extLst>
  </p:cSld>
  <p:clrMapOvr>
    <a:masterClrMapping/>
  </p:clrMapOvr>
  <p:timing>
    <p:tnLst>
      <p:par>
        <p:cTn id="1" dur="indefinite" restart="never" nodeType="tmRoot"/>
      </p:par>
    </p:tnLst>
  </p:timing>
</p:sldLayout>
</file>

<file path=ppt/slideLayouts/slideLayout528.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65DD373A-180E-4567-938D-D7218BD32579}"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6" name="TextBox 5"/>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534497453"/>
      </p:ext>
    </p:extLst>
  </p:cSld>
  <p:clrMapOvr>
    <a:masterClrMapping/>
  </p:clrMapOvr>
  <p:timing>
    <p:tnLst>
      <p:par>
        <p:cTn id="1" dur="indefinite" restart="never" nodeType="tmRoot"/>
      </p:par>
    </p:tnLst>
  </p:timing>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61360" y="1835823"/>
            <a:ext cx="5549518" cy="1711991"/>
          </a:xfrm>
        </p:spPr>
        <p:txBody>
          <a:bodyPr>
            <a:normAutofit/>
          </a:bodyPr>
          <a:lstStyle>
            <a:lvl1pPr>
              <a:lnSpc>
                <a:spcPts val="3400"/>
              </a:lnSpc>
              <a:defRPr sz="3600" b="1" baseline="0">
                <a:solidFill>
                  <a:schemeClr val="tx1"/>
                </a:solidFill>
              </a:defRPr>
            </a:lvl1pPr>
          </a:lstStyle>
          <a:p>
            <a:r>
              <a:rPr lang="en-US" dirty="0" smtClean="0"/>
              <a:t>Click to edit</a:t>
            </a:r>
            <a:br>
              <a:rPr lang="en-US" dirty="0" smtClean="0"/>
            </a:br>
            <a:r>
              <a:rPr lang="en-US" dirty="0" smtClean="0"/>
              <a:t>Section Title Slide</a:t>
            </a:r>
            <a:endParaRPr lang="en-US" dirty="0"/>
          </a:p>
        </p:txBody>
      </p:sp>
      <p:sp>
        <p:nvSpPr>
          <p:cNvPr id="3" name="Subtitle 2"/>
          <p:cNvSpPr>
            <a:spLocks noGrp="1"/>
          </p:cNvSpPr>
          <p:nvPr>
            <p:ph type="subTitle" idx="1" hasCustomPrompt="1"/>
          </p:nvPr>
        </p:nvSpPr>
        <p:spPr>
          <a:xfrm>
            <a:off x="3261360" y="4028440"/>
            <a:ext cx="5549518" cy="1196416"/>
          </a:xfrm>
          <a:prstGeom prst="rect">
            <a:avLst/>
          </a:prstGeom>
        </p:spPr>
        <p:txBody>
          <a:bodyPr/>
          <a:lstStyle>
            <a:lvl1pPr marL="0" indent="0" algn="ctr">
              <a:lnSpc>
                <a:spcPts val="2800"/>
              </a:lnSpc>
              <a:buNone/>
              <a:defRPr sz="200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Section subtitle style</a:t>
            </a:r>
            <a:endParaRPr lang="en-US" dirty="0"/>
          </a:p>
        </p:txBody>
      </p:sp>
      <p:pic>
        <p:nvPicPr>
          <p:cNvPr id="6" name="Picture 5" descr="icons_only.png"/>
          <p:cNvPicPr>
            <a:picLocks noChangeAspect="1"/>
          </p:cNvPicPr>
          <p:nvPr userDrawn="1"/>
        </p:nvPicPr>
        <p:blipFill>
          <a:blip r:embed="rId2"/>
          <a:stretch>
            <a:fillRect/>
          </a:stretch>
        </p:blipFill>
        <p:spPr>
          <a:xfrm>
            <a:off x="157003" y="704427"/>
            <a:ext cx="4145280" cy="6153573"/>
          </a:xfrm>
          <a:prstGeom prst="rect">
            <a:avLst/>
          </a:prstGeom>
        </p:spPr>
      </p:pic>
      <p:sp>
        <p:nvSpPr>
          <p:cNvPr id="9"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58641E3A-E9E8-49FC-A380-6445E0DF46CC}" type="datetime1">
              <a:rPr lang="en-US" smtClean="0">
                <a:solidFill>
                  <a:srgbClr val="F2F2F2">
                    <a:lumMod val="75000"/>
                  </a:srgbClr>
                </a:solidFill>
              </a:rPr>
              <a:pPr/>
              <a:t>7/30/2017</a:t>
            </a:fld>
            <a:endParaRPr lang="en-US" dirty="0">
              <a:solidFill>
                <a:srgbClr val="F2F2F2">
                  <a:lumMod val="75000"/>
                </a:srgbClr>
              </a:solidFill>
            </a:endParaRPr>
          </a:p>
        </p:txBody>
      </p:sp>
      <p:sp>
        <p:nvSpPr>
          <p:cNvPr id="10"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7" name="TextBox 6"/>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1527222"/>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2 w/ Ic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779890467"/>
      </p:ext>
    </p:extLst>
  </p:cSld>
  <p:clrMapOvr>
    <a:masterClrMapping/>
  </p:clrMapOvr>
  <p:timing>
    <p:tnLst>
      <p:par>
        <p:cTn id="1" dur="indefinite" restart="never" nodeType="tmRoot"/>
      </p:par>
    </p:tnLst>
  </p:timing>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F37153-0450-4E04-872E-877CBD346A1E}"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4151144769"/>
      </p:ext>
    </p:extLst>
  </p:cSld>
  <p:clrMapOvr>
    <a:masterClrMapping/>
  </p:clrMapOvr>
  <p:timing>
    <p:tnLst>
      <p:par>
        <p:cTn id="1" dur="indefinite" restart="never" nodeType="tmRoot"/>
      </p:par>
    </p:tnLst>
  </p:timing>
</p:sldLayout>
</file>

<file path=ppt/slideLayouts/slideLayout531.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C636BCAD-123B-4654-A254-C93EE35BD2FA}"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2018902229"/>
      </p:ext>
    </p:extLst>
  </p:cSld>
  <p:clrMapOvr>
    <a:masterClrMapping/>
  </p:clrMapOvr>
  <p:timing>
    <p:tnLst>
      <p:par>
        <p:cTn id="1" dur="indefinite" restart="never" nodeType="tmRoot"/>
      </p:par>
    </p:tnLst>
  </p:timing>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99E0FF7-885A-4B8B-94B6-B54289494E50}"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9" name="TextBox 8"/>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353951642"/>
      </p:ext>
    </p:extLst>
  </p:cSld>
  <p:clrMapOvr>
    <a:masterClrMapping/>
  </p:clrMapOvr>
  <p:timing>
    <p:tnLst>
      <p:par>
        <p:cTn id="1" dur="indefinite" restart="never" nodeType="tmRoot"/>
      </p:par>
    </p:tnLst>
  </p:timing>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122D306-C1AD-4D67-8BC1-E5576698E9F7}" type="datetime1">
              <a:rPr lang="en-US" smtClean="0">
                <a:solidFill>
                  <a:srgbClr val="F2F2F2">
                    <a:lumMod val="75000"/>
                  </a:srgbClr>
                </a:solidFill>
              </a:rPr>
              <a:pPr/>
              <a:t>7/30/2017</a:t>
            </a:fld>
            <a:endParaRPr lang="en-US" dirty="0">
              <a:solidFill>
                <a:srgbClr val="F2F2F2">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2279230234"/>
      </p:ext>
    </p:extLst>
  </p:cSld>
  <p:clrMapOvr>
    <a:masterClrMapping/>
  </p:clrMapOvr>
  <p:timing>
    <p:tnLst>
      <p:par>
        <p:cTn id="1" dur="indefinite" restart="never" nodeType="tmRoot"/>
      </p:par>
    </p:tnLst>
  </p:timing>
</p:sldLayout>
</file>

<file path=ppt/slideLayouts/slideLayout534.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1"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822AED9-4E18-47C7-8DB2-9A4593984B99}" type="datetime1">
              <a:rPr lang="en-US" smtClean="0">
                <a:solidFill>
                  <a:srgbClr val="F2F2F2">
                    <a:lumMod val="75000"/>
                  </a:srgbClr>
                </a:solidFill>
              </a:rPr>
              <a:pPr/>
              <a:t>7/30/2017</a:t>
            </a:fld>
            <a:endParaRPr lang="en-US" dirty="0">
              <a:solidFill>
                <a:srgbClr val="F2F2F2">
                  <a:lumMod val="75000"/>
                </a:srgbClr>
              </a:solidFill>
            </a:endParaRPr>
          </a:p>
        </p:txBody>
      </p:sp>
      <p:sp>
        <p:nvSpPr>
          <p:cNvPr id="12"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7" name="TextBox 6"/>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269025628"/>
      </p:ext>
    </p:extLst>
  </p:cSld>
  <p:clrMapOvr>
    <a:masterClrMapping/>
  </p:clrMapOvr>
  <p:timing>
    <p:tnLst>
      <p:par>
        <p:cTn id="1" dur="indefinite" restart="never" nodeType="tmRoot"/>
      </p:par>
    </p:tnLst>
  </p:timing>
</p:sldLayout>
</file>

<file path=ppt/slideLayouts/slideLayout535.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0"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1665F3E-AFE0-4411-ADE6-5A3A05A913A3}" type="datetime1">
              <a:rPr lang="en-US" smtClean="0">
                <a:solidFill>
                  <a:srgbClr val="F2F2F2">
                    <a:lumMod val="75000"/>
                  </a:srgbClr>
                </a:solidFill>
              </a:rPr>
              <a:pPr/>
              <a:t>7/30/2017</a:t>
            </a:fld>
            <a:endParaRPr lang="en-US" dirty="0">
              <a:solidFill>
                <a:srgbClr val="F2F2F2">
                  <a:lumMod val="75000"/>
                </a:srgbClr>
              </a:solidFill>
            </a:endParaRPr>
          </a:p>
        </p:txBody>
      </p:sp>
      <p:sp>
        <p:nvSpPr>
          <p:cNvPr id="11" name="Slide Number Placeholder 5"/>
          <p:cNvSpPr>
            <a:spLocks noGrp="1"/>
          </p:cNvSpPr>
          <p:nvPr>
            <p:ph type="sldNum" sz="quarter" idx="11"/>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9" name="TextBox 8"/>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956442478"/>
      </p:ext>
    </p:extLst>
  </p:cSld>
  <p:clrMapOvr>
    <a:masterClrMapping/>
  </p:clrMapOvr>
  <p:timing>
    <p:tnLst>
      <p:par>
        <p:cTn id="1" dur="indefinite" restart="never" nodeType="tmRoot"/>
      </p:par>
    </p:tnLst>
  </p:timing>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4617720"/>
            <a:ext cx="7670800" cy="670560"/>
          </a:xfrm>
        </p:spPr>
        <p:txBody>
          <a:bodyPr anchor="ctr"/>
          <a:lstStyle>
            <a:lvl1pPr algn="ctr">
              <a:lnSpc>
                <a:spcPts val="2200"/>
              </a:lnSpc>
              <a:defRPr sz="2000" b="1">
                <a:solidFill>
                  <a:schemeClr val="tx1"/>
                </a:solidFill>
                <a:latin typeface="Arial"/>
                <a:cs typeface="Arial"/>
              </a:defRPr>
            </a:lvl1pPr>
          </a:lstStyle>
          <a:p>
            <a:r>
              <a:rPr lang="en-US" smtClean="0"/>
              <a:t>Click to edit Master title style</a:t>
            </a:r>
            <a:endParaRPr lang="en-US" dirty="0"/>
          </a:p>
        </p:txBody>
      </p:sp>
      <p:sp>
        <p:nvSpPr>
          <p:cNvPr id="3" name="Picture Placeholder 2"/>
          <p:cNvSpPr>
            <a:spLocks noGrp="1"/>
          </p:cNvSpPr>
          <p:nvPr>
            <p:ph type="pic" idx="1" hasCustomPrompt="1"/>
          </p:nvPr>
        </p:nvSpPr>
        <p:spPr>
          <a:xfrm>
            <a:off x="731520" y="479424"/>
            <a:ext cx="7670800" cy="4012389"/>
          </a:xfrm>
        </p:spPr>
        <p:txBody>
          <a:bodyPr>
            <a:normAutofit/>
          </a:bodyPr>
          <a:lstStyle>
            <a:lvl1pPr marL="0" indent="0">
              <a:buNone/>
              <a:defRPr sz="18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to insert picture</a:t>
            </a:r>
            <a:endParaRPr lang="en-US" dirty="0"/>
          </a:p>
        </p:txBody>
      </p:sp>
      <p:sp>
        <p:nvSpPr>
          <p:cNvPr id="4" name="Text Placeholder 3"/>
          <p:cNvSpPr>
            <a:spLocks noGrp="1"/>
          </p:cNvSpPr>
          <p:nvPr>
            <p:ph type="body" sz="half" idx="2"/>
          </p:nvPr>
        </p:nvSpPr>
        <p:spPr>
          <a:xfrm>
            <a:off x="731520" y="5349243"/>
            <a:ext cx="7670800" cy="598036"/>
          </a:xfrm>
        </p:spPr>
        <p:txBody>
          <a:bodyPr/>
          <a:lstStyle>
            <a:lvl1pPr marL="0" indent="0" algn="ctr">
              <a:lnSpc>
                <a:spcPts val="1600"/>
              </a:lnSpc>
              <a:buNone/>
              <a:defRPr sz="1400">
                <a:solidFill>
                  <a:schemeClr val="accent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17839DE0-0AD3-4472-BBE3-CF0BDB9E4370}" type="datetime1">
              <a:rPr lang="en-US" smtClean="0">
                <a:solidFill>
                  <a:srgbClr val="F2F2F2">
                    <a:lumMod val="75000"/>
                  </a:srgbClr>
                </a:solidFill>
              </a:rPr>
              <a:pPr/>
              <a:t>7/30/2017</a:t>
            </a:fld>
            <a:endParaRPr lang="en-US" dirty="0">
              <a:solidFill>
                <a:srgbClr val="F2F2F2">
                  <a:lumMod val="75000"/>
                </a:srgbClr>
              </a:solidFill>
            </a:endParaRPr>
          </a:p>
        </p:txBody>
      </p:sp>
      <p:sp>
        <p:nvSpPr>
          <p:cNvPr id="9"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7" name="TextBox 6"/>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1511610735"/>
      </p:ext>
    </p:extLst>
  </p:cSld>
  <p:clrMapOvr>
    <a:masterClrMapping/>
  </p:clrMapOvr>
  <p:timing>
    <p:tnLst>
      <p:par>
        <p:cTn id="1" dur="indefinite" restart="never" nodeType="tmRoot"/>
      </p:par>
    </p:tnLst>
  </p:timing>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B834523-37D2-4CE0-A903-38DF234F433C}"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5" name="Picture 4" descr="NSC_NewStyle-teal.png"/>
          <p:cNvPicPr>
            <a:picLocks noChangeAspect="1"/>
          </p:cNvPicPr>
          <p:nvPr userDrawn="1"/>
        </p:nvPicPr>
        <p:blipFill>
          <a:blip r:embed="rId2" cstate="print"/>
          <a:stretch>
            <a:fillRect/>
          </a:stretch>
        </p:blipFill>
        <p:spPr>
          <a:xfrm>
            <a:off x="2667006" y="4521204"/>
            <a:ext cx="3930327" cy="799745"/>
          </a:xfrm>
          <a:prstGeom prst="rect">
            <a:avLst/>
          </a:prstGeom>
          <a:effectLst>
            <a:reflection blurRad="6350" stA="52000" endA="300" endPos="35000" dir="5400000" sy="-100000" algn="bl" rotWithShape="0"/>
          </a:effectLst>
        </p:spPr>
      </p:pic>
      <p:sp>
        <p:nvSpPr>
          <p:cNvPr id="8" name="Rectangle 7"/>
          <p:cNvSpPr/>
          <p:nvPr userDrawn="1"/>
        </p:nvSpPr>
        <p:spPr>
          <a:xfrm>
            <a:off x="284480" y="6224756"/>
            <a:ext cx="2382526" cy="511329"/>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10" name="Text Placeholder 9"/>
          <p:cNvSpPr>
            <a:spLocks noGrp="1"/>
          </p:cNvSpPr>
          <p:nvPr>
            <p:ph type="body" sz="quarter" idx="12" hasCustomPrompt="1"/>
          </p:nvPr>
        </p:nvSpPr>
        <p:spPr>
          <a:xfrm>
            <a:off x="457200" y="2433320"/>
            <a:ext cx="8229600" cy="1345565"/>
          </a:xfrm>
        </p:spPr>
        <p:txBody>
          <a:bodyPr anchor="ctr">
            <a:normAutofit/>
          </a:bodyPr>
          <a:lstStyle>
            <a:lvl1pPr marL="0" indent="0" algn="ctr">
              <a:buNone/>
              <a:defRPr sz="4800" b="1">
                <a:solidFill>
                  <a:srgbClr val="6E2246"/>
                </a:solidFill>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Questions?</a:t>
            </a:r>
          </a:p>
        </p:txBody>
      </p:sp>
      <p:sp>
        <p:nvSpPr>
          <p:cNvPr id="9" name="TextBox 8"/>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530092660"/>
      </p:ext>
    </p:extLst>
  </p:cSld>
  <p:clrMapOvr>
    <a:masterClrMapping/>
  </p:clrMapOvr>
  <p:timing>
    <p:tnLst>
      <p:par>
        <p:cTn id="1" dur="indefinite" restart="never" nodeType="tmRoot"/>
      </p:par>
    </p:tnLst>
  </p:timing>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Title 2 w/ Ic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298D55C-073B-4BB2-8D7D-A76A5DB0B4B8}"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800529569"/>
      </p:ext>
    </p:extLst>
  </p:cSld>
  <p:clrMapOvr>
    <a:masterClrMapping/>
  </p:clrMapOvr>
  <p:timing>
    <p:tnLst>
      <p:par>
        <p:cTn id="1" dur="indefinite" restart="never" nodeType="tmRoot"/>
      </p:par>
    </p:tnLst>
  </p:timing>
</p:sldLayout>
</file>

<file path=ppt/slideLayouts/slideLayout53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9487763D-3ED9-4269-B4DD-6E70109C6236}" type="datetime1">
              <a:rPr lang="en-US" smtClean="0">
                <a:solidFill>
                  <a:srgbClr val="FFFFFF">
                    <a:lumMod val="75000"/>
                  </a:srgbClr>
                </a:solidFill>
              </a:rPr>
              <a:pPr/>
              <a:t>7/30/2017</a:t>
            </a:fld>
            <a:endParaRPr lang="en-US" dirty="0">
              <a:solidFill>
                <a:srgbClr val="FFFFFF">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1849164260"/>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r>
              <a:rPr lang="en-US" altLang="ko-KR" dirty="0" smtClean="0"/>
              <a:t>Agenda</a:t>
            </a:r>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896209188"/>
      </p:ext>
    </p:extLst>
  </p:cSld>
  <p:clrMapOvr>
    <a:masterClrMapping/>
  </p:clrMapOvr>
  <p:timing>
    <p:tnLst>
      <p:par>
        <p:cTn id="1" dur="indefinite" restart="never" nodeType="tmRoot"/>
      </p:par>
    </p:tnLst>
  </p:timing>
</p:sldLayout>
</file>

<file path=ppt/slideLayouts/slideLayout540.xml><?xml version="1.0" encoding="utf-8"?>
<p:sldLayout xmlns:a="http://schemas.openxmlformats.org/drawingml/2006/main" xmlns:r="http://schemas.openxmlformats.org/officeDocument/2006/relationships" xmlns:p="http://schemas.openxmlformats.org/presentationml/2006/main" showMasterSp="0" userDrawn="1">
  <p:cSld name="2_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141315" name="Rectangle 3"/>
          <p:cNvSpPr>
            <a:spLocks noGrp="1" noChangeArrowheads="1"/>
          </p:cNvSpPr>
          <p:nvPr>
            <p:ph type="subTitle" idx="1"/>
          </p:nvPr>
        </p:nvSpPr>
        <p:spPr>
          <a:xfrm>
            <a:off x="533400" y="533400"/>
            <a:ext cx="8153400" cy="762000"/>
          </a:xfrm>
        </p:spPr>
        <p:txBody>
          <a:bodyPr/>
          <a:lstStyle>
            <a:lvl1pPr marL="0" indent="0" algn="ctr">
              <a:buFontTx/>
              <a:buNone/>
              <a:defRPr b="1">
                <a:solidFill>
                  <a:srgbClr val="053043"/>
                </a:solidFill>
                <a:latin typeface="Georgia"/>
                <a:cs typeface="Georgia"/>
              </a:defRPr>
            </a:lvl1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a:xfrm>
            <a:off x="6248400" y="6248400"/>
            <a:ext cx="2133600" cy="304800"/>
          </a:xfrm>
        </p:spPr>
        <p:txBody>
          <a:bodyPr/>
          <a:lstStyle>
            <a:lvl1pPr algn="r">
              <a:defRPr b="0">
                <a:solidFill>
                  <a:schemeClr val="bg1">
                    <a:lumMod val="75000"/>
                  </a:schemeClr>
                </a:solidFill>
              </a:defRPr>
            </a:lvl1pPr>
          </a:lstStyle>
          <a:p>
            <a:pPr>
              <a:defRPr/>
            </a:pPr>
            <a:fld id="{914845B1-8794-4530-9645-6956A995BCEF}" type="datetime1">
              <a:rPr lang="en-US" smtClean="0">
                <a:solidFill>
                  <a:srgbClr val="FFFFFF">
                    <a:lumMod val="75000"/>
                  </a:srgbClr>
                </a:solidFill>
              </a:rPr>
              <a:pPr>
                <a:defRPr/>
              </a:pPr>
              <a:t>7/30/2017</a:t>
            </a:fld>
            <a:endParaRPr lang="en-US" dirty="0">
              <a:solidFill>
                <a:srgbClr val="FFFFFF">
                  <a:lumMod val="75000"/>
                </a:srgbClr>
              </a:solidFill>
            </a:endParaRPr>
          </a:p>
        </p:txBody>
      </p:sp>
      <p:sp>
        <p:nvSpPr>
          <p:cNvPr id="5" name="Rectangle 6"/>
          <p:cNvSpPr>
            <a:spLocks noGrp="1" noChangeArrowheads="1"/>
          </p:cNvSpPr>
          <p:nvPr>
            <p:ph type="sldNum" sz="quarter" idx="11"/>
          </p:nvPr>
        </p:nvSpPr>
        <p:spPr>
          <a:xfrm>
            <a:off x="8458200" y="6248400"/>
            <a:ext cx="533400" cy="304800"/>
          </a:xfrm>
        </p:spPr>
        <p:txBody>
          <a:bodyPr/>
          <a:lstStyle>
            <a:lvl1pPr>
              <a:defRPr b="0">
                <a:solidFill>
                  <a:schemeClr val="bg1">
                    <a:lumMod val="75000"/>
                  </a:schemeClr>
                </a:solidFill>
              </a:defRPr>
            </a:lvl1pPr>
          </a:lstStyle>
          <a:p>
            <a:pPr>
              <a:defRPr/>
            </a:pPr>
            <a:fld id="{6CAF9146-99DA-48D9-A911-F685F4471370}" type="slidenum">
              <a:rPr lang="en-US" smtClean="0">
                <a:solidFill>
                  <a:srgbClr val="FFFFFF">
                    <a:lumMod val="75000"/>
                  </a:srgbClr>
                </a:solidFill>
              </a:rPr>
              <a:pPr>
                <a:defRPr/>
              </a:pPr>
              <a:t>‹#›</a:t>
            </a:fld>
            <a:endParaRPr lang="en-US" dirty="0">
              <a:solidFill>
                <a:srgbClr val="FFFFFF">
                  <a:lumMod val="75000"/>
                </a:srgbClr>
              </a:solidFill>
            </a:endParaRPr>
          </a:p>
        </p:txBody>
      </p:sp>
      <p:sp>
        <p:nvSpPr>
          <p:cNvPr id="19" name="Text Placeholder 18"/>
          <p:cNvSpPr>
            <a:spLocks noGrp="1"/>
          </p:cNvSpPr>
          <p:nvPr>
            <p:ph type="body" sz="quarter" idx="12"/>
          </p:nvPr>
        </p:nvSpPr>
        <p:spPr>
          <a:xfrm>
            <a:off x="533400" y="1371600"/>
            <a:ext cx="8153400" cy="4648200"/>
          </a:xfrm>
        </p:spPr>
        <p:txBody>
          <a:bodyPr/>
          <a:lstStyle>
            <a:lvl1pPr>
              <a:lnSpc>
                <a:spcPts val="2000"/>
              </a:lnSpc>
              <a:defRPr sz="2000">
                <a:solidFill>
                  <a:schemeClr val="tx1">
                    <a:lumMod val="65000"/>
                    <a:lumOff val="35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2006538598"/>
      </p:ext>
    </p:extLst>
  </p:cSld>
  <p:clrMapOvr>
    <a:masterClrMapping/>
  </p:clrMapOvr>
  <p:timing>
    <p:tnLst>
      <p:par>
        <p:cTn id="1" dur="indefinite" restart="never" nodeType="tmRoot"/>
      </p:par>
    </p:tnLst>
  </p:timing>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Title w/ No Ic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A409FF-BD28-40CD-A4D2-4E3FA6FF9129}" type="datetime1">
              <a:rPr lang="en-US" smtClean="0">
                <a:solidFill>
                  <a:prstClr val="white">
                    <a:lumMod val="75000"/>
                  </a:prstClr>
                </a:solidFill>
              </a:rPr>
              <a:pPr/>
              <a:t>7/30/2017</a:t>
            </a:fld>
            <a:endParaRPr lang="en-US" dirty="0">
              <a:solidFill>
                <a:prstClr val="white">
                  <a:lumMod val="75000"/>
                </a:prst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prstClr val="white">
                    <a:lumMod val="75000"/>
                  </a:prstClr>
                </a:solidFill>
              </a:rPr>
              <a:pPr/>
              <a:t>‹#›</a:t>
            </a:fld>
            <a:endParaRPr lang="en-US" dirty="0">
              <a:solidFill>
                <a:prstClr val="white">
                  <a:lumMod val="75000"/>
                </a:prstClr>
              </a:solidFill>
            </a:endParaRPr>
          </a:p>
        </p:txBody>
      </p:sp>
      <p:sp>
        <p:nvSpPr>
          <p:cNvPr id="8" name="Text Placeholder 7"/>
          <p:cNvSpPr>
            <a:spLocks noGrp="1"/>
          </p:cNvSpPr>
          <p:nvPr>
            <p:ph type="body" sz="quarter" idx="12" hasCustomPrompt="1"/>
          </p:nvPr>
        </p:nvSpPr>
        <p:spPr>
          <a:xfrm>
            <a:off x="312738" y="3876675"/>
            <a:ext cx="8543925" cy="885825"/>
          </a:xfrm>
        </p:spPr>
        <p:txBody>
          <a:bodyPr/>
          <a:lstStyle>
            <a:lvl1pPr>
              <a:defRPr/>
            </a:lvl1pPr>
          </a:lstStyle>
          <a:p>
            <a:pPr lvl="0"/>
            <a:r>
              <a:rPr lang="en-US" dirty="0" smtClean="0"/>
              <a:t>Click to edit subtitle text styles</a:t>
            </a:r>
          </a:p>
        </p:txBody>
      </p:sp>
      <p:sp>
        <p:nvSpPr>
          <p:cNvPr id="10" name="Text Placeholder 9"/>
          <p:cNvSpPr>
            <a:spLocks noGrp="1"/>
          </p:cNvSpPr>
          <p:nvPr>
            <p:ph type="body" sz="quarter" idx="13" hasCustomPrompt="1"/>
          </p:nvPr>
        </p:nvSpPr>
        <p:spPr>
          <a:xfrm>
            <a:off x="312738" y="5221856"/>
            <a:ext cx="8544207" cy="805881"/>
          </a:xfrm>
        </p:spPr>
        <p:txBody>
          <a:bodyPr>
            <a:normAutofit/>
          </a:bodyPr>
          <a:lstStyle>
            <a:lvl1pPr>
              <a:defRPr sz="2000"/>
            </a:lvl1pPr>
          </a:lstStyle>
          <a:p>
            <a:pPr lvl="0"/>
            <a:r>
              <a:rPr lang="en-US" dirty="0" smtClean="0"/>
              <a:t>Presenter Name, Title</a:t>
            </a:r>
          </a:p>
        </p:txBody>
      </p:sp>
    </p:spTree>
    <p:extLst>
      <p:ext uri="{BB962C8B-B14F-4D97-AF65-F5344CB8AC3E}">
        <p14:creationId xmlns:p14="http://schemas.microsoft.com/office/powerpoint/2010/main" val="3357738523"/>
      </p:ext>
    </p:extLst>
  </p:cSld>
  <p:clrMapOvr>
    <a:masterClrMapping/>
  </p:clrMapOvr>
  <p:timing>
    <p:tnLst>
      <p:par>
        <p:cTn id="1" dur="indefinite" restart="never" nodeType="tmRoot"/>
      </p:par>
    </p:tnLst>
  </p:timing>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r>
              <a:rPr lang="en-US" altLang="ko-KR" dirty="0" smtClean="0"/>
              <a:t>Agenda</a:t>
            </a:r>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Tree>
    <p:extLst>
      <p:ext uri="{BB962C8B-B14F-4D97-AF65-F5344CB8AC3E}">
        <p14:creationId xmlns:p14="http://schemas.microsoft.com/office/powerpoint/2010/main" val="4041602262"/>
      </p:ext>
    </p:extLst>
  </p:cSld>
  <p:clrMapOvr>
    <a:masterClrMapping/>
  </p:clrMapOvr>
  <p:timing>
    <p:tnLst>
      <p:par>
        <p:cTn id="1" dur="indefinite" restart="never" nodeType="tmRoot"/>
      </p:par>
    </p:tnLst>
  </p:timing>
</p:sldLayout>
</file>

<file path=ppt/slideLayouts/slideLayout543.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Tree>
    <p:extLst>
      <p:ext uri="{BB962C8B-B14F-4D97-AF65-F5344CB8AC3E}">
        <p14:creationId xmlns:p14="http://schemas.microsoft.com/office/powerpoint/2010/main" val="8839267"/>
      </p:ext>
    </p:extLst>
  </p:cSld>
  <p:clrMapOvr>
    <a:masterClrMapping/>
  </p:clrMapOvr>
  <p:timing>
    <p:tnLst>
      <p:par>
        <p:cTn id="1" dur="indefinite" restart="never" nodeType="tmRoot"/>
      </p:par>
    </p:tnLst>
  </p:timing>
</p:sldLayout>
</file>

<file path=ppt/slideLayouts/slideLayout544.xml><?xml version="1.0" encoding="utf-8"?>
<p:sldLayout xmlns:a="http://schemas.openxmlformats.org/drawingml/2006/main" xmlns:r="http://schemas.openxmlformats.org/officeDocument/2006/relationships" xmlns:p="http://schemas.openxmlformats.org/presentationml/2006/main" type="title" preserve="1">
  <p:cSld name="Section 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61360" y="1835823"/>
            <a:ext cx="5549518" cy="1711991"/>
          </a:xfrm>
        </p:spPr>
        <p:txBody>
          <a:bodyPr>
            <a:normAutofit/>
          </a:bodyPr>
          <a:lstStyle>
            <a:lvl1pPr>
              <a:lnSpc>
                <a:spcPts val="3400"/>
              </a:lnSpc>
              <a:defRPr sz="3600" b="1" baseline="0">
                <a:solidFill>
                  <a:schemeClr val="tx1"/>
                </a:solidFill>
              </a:defRPr>
            </a:lvl1pPr>
          </a:lstStyle>
          <a:p>
            <a:r>
              <a:rPr lang="en-US" dirty="0" smtClean="0"/>
              <a:t>Click to edit</a:t>
            </a:r>
            <a:br>
              <a:rPr lang="en-US" dirty="0" smtClean="0"/>
            </a:br>
            <a:r>
              <a:rPr lang="en-US" dirty="0" smtClean="0"/>
              <a:t>Section Title Slide</a:t>
            </a:r>
            <a:endParaRPr lang="en-US" dirty="0"/>
          </a:p>
        </p:txBody>
      </p:sp>
      <p:sp>
        <p:nvSpPr>
          <p:cNvPr id="3" name="Subtitle 2"/>
          <p:cNvSpPr>
            <a:spLocks noGrp="1"/>
          </p:cNvSpPr>
          <p:nvPr>
            <p:ph type="subTitle" idx="1" hasCustomPrompt="1"/>
          </p:nvPr>
        </p:nvSpPr>
        <p:spPr>
          <a:xfrm>
            <a:off x="3261360" y="4028440"/>
            <a:ext cx="5549518" cy="1196416"/>
          </a:xfrm>
          <a:prstGeom prst="rect">
            <a:avLst/>
          </a:prstGeom>
        </p:spPr>
        <p:txBody>
          <a:bodyPr/>
          <a:lstStyle>
            <a:lvl1pPr marL="0" indent="0" algn="ctr">
              <a:lnSpc>
                <a:spcPts val="2800"/>
              </a:lnSpc>
              <a:buNone/>
              <a:defRPr sz="200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Section subtitle style</a:t>
            </a:r>
            <a:endParaRPr lang="en-US" dirty="0"/>
          </a:p>
        </p:txBody>
      </p:sp>
      <p:pic>
        <p:nvPicPr>
          <p:cNvPr id="6" name="Picture 5" descr="icons_only.png"/>
          <p:cNvPicPr>
            <a:picLocks noChangeAspect="1"/>
          </p:cNvPicPr>
          <p:nvPr userDrawn="1"/>
        </p:nvPicPr>
        <p:blipFill>
          <a:blip r:embed="rId3"/>
          <a:stretch>
            <a:fillRect/>
          </a:stretch>
        </p:blipFill>
        <p:spPr>
          <a:xfrm>
            <a:off x="157003" y="704427"/>
            <a:ext cx="4145280" cy="6153573"/>
          </a:xfrm>
          <a:prstGeom prst="rect">
            <a:avLst/>
          </a:prstGeom>
        </p:spPr>
      </p:pic>
    </p:spTree>
    <p:extLst>
      <p:ext uri="{BB962C8B-B14F-4D97-AF65-F5344CB8AC3E}">
        <p14:creationId xmlns:p14="http://schemas.microsoft.com/office/powerpoint/2010/main" val="4277693207"/>
      </p:ext>
    </p:extLst>
  </p:cSld>
  <p:clrMapOvr>
    <a:masterClrMapping/>
  </p:clrMapOvr>
  <p:timing>
    <p:tnLst>
      <p:par>
        <p:cTn id="1" dur="indefinite" restart="never" nodeType="tmRoot"/>
      </p:par>
    </p:tnLst>
  </p:timing>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4665817"/>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Tree>
    <p:extLst>
      <p:ext uri="{BB962C8B-B14F-4D97-AF65-F5344CB8AC3E}">
        <p14:creationId xmlns:p14="http://schemas.microsoft.com/office/powerpoint/2010/main" val="3388622466"/>
      </p:ext>
    </p:extLst>
  </p:cSld>
  <p:clrMapOvr>
    <a:masterClrMapping/>
  </p:clrMapOvr>
  <p:timing>
    <p:tnLst>
      <p:par>
        <p:cTn id="1" dur="indefinite" restart="never" nodeType="tmRoot"/>
      </p:par>
    </p:tnLst>
  </p:timing>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smtClean="0"/>
              <a:t>Click icon to add chart</a:t>
            </a:r>
            <a:endParaRPr lang="en-US" dirty="0"/>
          </a:p>
        </p:txBody>
      </p:sp>
    </p:spTree>
    <p:extLst>
      <p:ext uri="{BB962C8B-B14F-4D97-AF65-F5344CB8AC3E}">
        <p14:creationId xmlns:p14="http://schemas.microsoft.com/office/powerpoint/2010/main" val="3543551319"/>
      </p:ext>
    </p:extLst>
  </p:cSld>
  <p:clrMapOvr>
    <a:masterClrMapping/>
  </p:clrMapOvr>
  <p:timing>
    <p:tnLst>
      <p:par>
        <p:cTn id="1" dur="indefinite" restart="never" nodeType="tmRoot"/>
      </p:par>
    </p:tnLst>
  </p:timing>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742845"/>
      </p:ext>
    </p:extLst>
  </p:cSld>
  <p:clrMapOvr>
    <a:masterClrMapping/>
  </p:clrMapOvr>
  <p:timing>
    <p:tnLst>
      <p:par>
        <p:cTn id="1" dur="indefinite" restart="never" nodeType="tmRoot"/>
      </p:par>
    </p:tnLst>
  </p:timing>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Tree>
    <p:extLst>
      <p:ext uri="{BB962C8B-B14F-4D97-AF65-F5344CB8AC3E}">
        <p14:creationId xmlns:p14="http://schemas.microsoft.com/office/powerpoint/2010/main" val="331034139"/>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302979177"/>
      </p:ext>
    </p:extLst>
  </p:cSld>
  <p:clrMapOvr>
    <a:masterClrMapping/>
  </p:clrMapOvr>
  <p:timing>
    <p:tnLst>
      <p:par>
        <p:cTn id="1" dur="indefinite" restart="never" nodeType="tmRoot"/>
      </p:par>
    </p:tnLst>
  </p:timing>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Tree>
    <p:extLst>
      <p:ext uri="{BB962C8B-B14F-4D97-AF65-F5344CB8AC3E}">
        <p14:creationId xmlns:p14="http://schemas.microsoft.com/office/powerpoint/2010/main" val="3411879213"/>
      </p:ext>
    </p:extLst>
  </p:cSld>
  <p:clrMapOvr>
    <a:masterClrMapping/>
  </p:clrMapOvr>
  <p:timing>
    <p:tnLst>
      <p:par>
        <p:cTn id="1" dur="indefinite" restart="never" nodeType="tmRoot"/>
      </p:par>
    </p:tnLst>
  </p:timing>
</p:sldLayout>
</file>

<file path=ppt/slideLayouts/slideLayout5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4617720"/>
            <a:ext cx="7670800" cy="670560"/>
          </a:xfrm>
        </p:spPr>
        <p:txBody>
          <a:bodyPr anchor="ctr"/>
          <a:lstStyle>
            <a:lvl1pPr algn="ctr">
              <a:lnSpc>
                <a:spcPts val="2200"/>
              </a:lnSpc>
              <a:defRPr sz="2000" b="1">
                <a:solidFill>
                  <a:schemeClr val="tx1"/>
                </a:solidFill>
                <a:latin typeface="Arial"/>
                <a:cs typeface="Arial"/>
              </a:defRPr>
            </a:lvl1pPr>
          </a:lstStyle>
          <a:p>
            <a:r>
              <a:rPr lang="en-US" smtClean="0"/>
              <a:t>Click to edit Master title style</a:t>
            </a:r>
            <a:endParaRPr lang="en-US" dirty="0"/>
          </a:p>
        </p:txBody>
      </p:sp>
      <p:sp>
        <p:nvSpPr>
          <p:cNvPr id="3" name="Picture Placeholder 2"/>
          <p:cNvSpPr>
            <a:spLocks noGrp="1"/>
          </p:cNvSpPr>
          <p:nvPr>
            <p:ph type="pic" idx="1" hasCustomPrompt="1"/>
          </p:nvPr>
        </p:nvSpPr>
        <p:spPr>
          <a:xfrm>
            <a:off x="731520" y="479424"/>
            <a:ext cx="7670800" cy="4012389"/>
          </a:xfrm>
        </p:spPr>
        <p:txBody>
          <a:bodyPr>
            <a:normAutofit/>
          </a:bodyPr>
          <a:lstStyle>
            <a:lvl1pPr marL="0" indent="0">
              <a:buNone/>
              <a:defRPr sz="18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to insert picture</a:t>
            </a:r>
            <a:endParaRPr lang="en-US" dirty="0"/>
          </a:p>
        </p:txBody>
      </p:sp>
      <p:sp>
        <p:nvSpPr>
          <p:cNvPr id="4" name="Text Placeholder 3"/>
          <p:cNvSpPr>
            <a:spLocks noGrp="1"/>
          </p:cNvSpPr>
          <p:nvPr>
            <p:ph type="body" sz="half" idx="2"/>
          </p:nvPr>
        </p:nvSpPr>
        <p:spPr>
          <a:xfrm>
            <a:off x="731520" y="5349243"/>
            <a:ext cx="7670800" cy="598036"/>
          </a:xfrm>
        </p:spPr>
        <p:txBody>
          <a:bodyPr/>
          <a:lstStyle>
            <a:lvl1pPr marL="0" indent="0" algn="ctr">
              <a:lnSpc>
                <a:spcPts val="1600"/>
              </a:lnSpc>
              <a:buNone/>
              <a:defRPr sz="1400">
                <a:solidFill>
                  <a:schemeClr val="accent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51658203"/>
      </p:ext>
    </p:extLst>
  </p:cSld>
  <p:clrMapOvr>
    <a:masterClrMapping/>
  </p:clrMapOvr>
  <p:timing>
    <p:tnLst>
      <p:par>
        <p:cTn id="1" dur="indefinite" restart="never" nodeType="tmRoot"/>
      </p:par>
    </p:tnLst>
  </p:timing>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pic>
        <p:nvPicPr>
          <p:cNvPr id="5" name="Picture 4" descr="NSC_NewStyle-teal.png"/>
          <p:cNvPicPr>
            <a:picLocks noChangeAspect="1"/>
          </p:cNvPicPr>
          <p:nvPr userDrawn="1"/>
        </p:nvPicPr>
        <p:blipFill>
          <a:blip r:embed="rId2" cstate="print"/>
          <a:stretch>
            <a:fillRect/>
          </a:stretch>
        </p:blipFill>
        <p:spPr>
          <a:xfrm>
            <a:off x="2667006" y="4521204"/>
            <a:ext cx="3930327" cy="799745"/>
          </a:xfrm>
          <a:prstGeom prst="rect">
            <a:avLst/>
          </a:prstGeom>
          <a:effectLst>
            <a:reflection blurRad="6350" stA="52000" endA="300" endPos="35000" dir="5400000" sy="-100000" algn="bl" rotWithShape="0"/>
          </a:effectLst>
        </p:spPr>
      </p:pic>
      <p:sp>
        <p:nvSpPr>
          <p:cNvPr id="8" name="Rectangle 7"/>
          <p:cNvSpPr/>
          <p:nvPr userDrawn="1"/>
        </p:nvSpPr>
        <p:spPr>
          <a:xfrm>
            <a:off x="284480" y="6224756"/>
            <a:ext cx="2382526" cy="511329"/>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2F2F2"/>
              </a:solidFill>
            </a:endParaRPr>
          </a:p>
        </p:txBody>
      </p:sp>
      <p:sp>
        <p:nvSpPr>
          <p:cNvPr id="10" name="Text Placeholder 9"/>
          <p:cNvSpPr>
            <a:spLocks noGrp="1"/>
          </p:cNvSpPr>
          <p:nvPr>
            <p:ph type="body" sz="quarter" idx="12" hasCustomPrompt="1"/>
          </p:nvPr>
        </p:nvSpPr>
        <p:spPr>
          <a:xfrm>
            <a:off x="457200" y="2433320"/>
            <a:ext cx="8229600" cy="1345565"/>
          </a:xfrm>
        </p:spPr>
        <p:txBody>
          <a:bodyPr anchor="ctr">
            <a:normAutofit/>
          </a:bodyPr>
          <a:lstStyle>
            <a:lvl1pPr marL="0" indent="0" algn="ctr">
              <a:buNone/>
              <a:defRPr sz="4800" b="1">
                <a:solidFill>
                  <a:srgbClr val="6E2246"/>
                </a:solidFill>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Questions?</a:t>
            </a:r>
          </a:p>
        </p:txBody>
      </p:sp>
    </p:spTree>
    <p:extLst>
      <p:ext uri="{BB962C8B-B14F-4D97-AF65-F5344CB8AC3E}">
        <p14:creationId xmlns:p14="http://schemas.microsoft.com/office/powerpoint/2010/main" val="64225170"/>
      </p:ext>
    </p:extLst>
  </p:cSld>
  <p:clrMapOvr>
    <a:masterClrMapping/>
  </p:clrMapOvr>
  <p:timing>
    <p:tnLst>
      <p:par>
        <p:cTn id="1" dur="indefinite" restart="never" nodeType="tmRoot"/>
      </p:par>
    </p:tnLst>
  </p:timing>
</p:sldLayout>
</file>

<file path=ppt/slideLayouts/slideLayout553.xml><?xml version="1.0" encoding="utf-8"?>
<p:sldLayout xmlns:a="http://schemas.openxmlformats.org/drawingml/2006/main" xmlns:r="http://schemas.openxmlformats.org/officeDocument/2006/relationships" xmlns:p="http://schemas.openxmlformats.org/presentationml/2006/main" userDrawn="1">
  <p:cSld name="Title 2 w/ 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4478749"/>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r>
              <a:rPr lang="en-US" altLang="ko-KR" dirty="0" smtClean="0"/>
              <a:t>Agenda</a:t>
            </a:r>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Tree>
    <p:extLst>
      <p:ext uri="{BB962C8B-B14F-4D97-AF65-F5344CB8AC3E}">
        <p14:creationId xmlns:p14="http://schemas.microsoft.com/office/powerpoint/2010/main" val="2712180001"/>
      </p:ext>
    </p:extLst>
  </p:cSld>
  <p:clrMapOvr>
    <a:masterClrMapping/>
  </p:clrMapOvr>
  <p:timing>
    <p:tnLst>
      <p:par>
        <p:cTn id="1" dur="indefinite" restart="never" nodeType="tmRoot"/>
      </p:par>
    </p:tnLst>
  </p:timing>
</p:sldLayout>
</file>

<file path=ppt/slideLayouts/slideLayout555.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Tree>
    <p:extLst>
      <p:ext uri="{BB962C8B-B14F-4D97-AF65-F5344CB8AC3E}">
        <p14:creationId xmlns:p14="http://schemas.microsoft.com/office/powerpoint/2010/main" val="218180070"/>
      </p:ext>
    </p:extLst>
  </p:cSld>
  <p:clrMapOvr>
    <a:masterClrMapping/>
  </p:clrMapOvr>
  <p:timing>
    <p:tnLst>
      <p:par>
        <p:cTn id="1" dur="indefinite" restart="never" nodeType="tmRoot"/>
      </p:par>
    </p:tnLst>
  </p:timing>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 preserve="1">
  <p:cSld name="Section 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61360" y="1835823"/>
            <a:ext cx="5549518" cy="1711991"/>
          </a:xfrm>
        </p:spPr>
        <p:txBody>
          <a:bodyPr>
            <a:normAutofit/>
          </a:bodyPr>
          <a:lstStyle>
            <a:lvl1pPr>
              <a:lnSpc>
                <a:spcPts val="3400"/>
              </a:lnSpc>
              <a:defRPr sz="3600" b="1" baseline="0">
                <a:solidFill>
                  <a:schemeClr val="tx1"/>
                </a:solidFill>
              </a:defRPr>
            </a:lvl1pPr>
          </a:lstStyle>
          <a:p>
            <a:r>
              <a:rPr lang="en-US" dirty="0" smtClean="0"/>
              <a:t>Click to edit</a:t>
            </a:r>
            <a:br>
              <a:rPr lang="en-US" dirty="0" smtClean="0"/>
            </a:br>
            <a:r>
              <a:rPr lang="en-US" dirty="0" smtClean="0"/>
              <a:t>Section Title Slide</a:t>
            </a:r>
            <a:endParaRPr lang="en-US" dirty="0"/>
          </a:p>
        </p:txBody>
      </p:sp>
      <p:sp>
        <p:nvSpPr>
          <p:cNvPr id="3" name="Subtitle 2"/>
          <p:cNvSpPr>
            <a:spLocks noGrp="1"/>
          </p:cNvSpPr>
          <p:nvPr>
            <p:ph type="subTitle" idx="1" hasCustomPrompt="1"/>
          </p:nvPr>
        </p:nvSpPr>
        <p:spPr>
          <a:xfrm>
            <a:off x="3261360" y="4028440"/>
            <a:ext cx="5549518" cy="1196416"/>
          </a:xfrm>
          <a:prstGeom prst="rect">
            <a:avLst/>
          </a:prstGeom>
        </p:spPr>
        <p:txBody>
          <a:bodyPr/>
          <a:lstStyle>
            <a:lvl1pPr marL="0" indent="0" algn="ctr">
              <a:lnSpc>
                <a:spcPts val="2800"/>
              </a:lnSpc>
              <a:buNone/>
              <a:defRPr sz="200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Section subtitle style</a:t>
            </a:r>
            <a:endParaRPr lang="en-US" dirty="0"/>
          </a:p>
        </p:txBody>
      </p:sp>
      <p:pic>
        <p:nvPicPr>
          <p:cNvPr id="6" name="Picture 5" descr="icons_only.png"/>
          <p:cNvPicPr>
            <a:picLocks noChangeAspect="1"/>
          </p:cNvPicPr>
          <p:nvPr userDrawn="1"/>
        </p:nvPicPr>
        <p:blipFill>
          <a:blip r:embed="rId3"/>
          <a:stretch>
            <a:fillRect/>
          </a:stretch>
        </p:blipFill>
        <p:spPr>
          <a:xfrm>
            <a:off x="157003" y="704427"/>
            <a:ext cx="4145280" cy="6153573"/>
          </a:xfrm>
          <a:prstGeom prst="rect">
            <a:avLst/>
          </a:prstGeom>
        </p:spPr>
      </p:pic>
    </p:spTree>
    <p:extLst>
      <p:ext uri="{BB962C8B-B14F-4D97-AF65-F5344CB8AC3E}">
        <p14:creationId xmlns:p14="http://schemas.microsoft.com/office/powerpoint/2010/main" val="4168956647"/>
      </p:ext>
    </p:extLst>
  </p:cSld>
  <p:clrMapOvr>
    <a:masterClrMapping/>
  </p:clrMapOvr>
  <p:timing>
    <p:tnLst>
      <p:par>
        <p:cTn id="1" dur="indefinite" restart="never" nodeType="tmRoot"/>
      </p:par>
    </p:tnLst>
  </p:timing>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40866810"/>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Tree>
    <p:extLst>
      <p:ext uri="{BB962C8B-B14F-4D97-AF65-F5344CB8AC3E}">
        <p14:creationId xmlns:p14="http://schemas.microsoft.com/office/powerpoint/2010/main" val="1358685425"/>
      </p:ext>
    </p:extLst>
  </p:cSld>
  <p:clrMapOvr>
    <a:masterClrMapping/>
  </p:clrMapOvr>
  <p:timing>
    <p:tnLst>
      <p:par>
        <p:cTn id="1" dur="indefinite" restart="never" nodeType="tmRoot"/>
      </p:par>
    </p:tnLst>
  </p:timing>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smtClean="0"/>
              <a:t>Click icon to add chart</a:t>
            </a:r>
            <a:endParaRPr lang="en-US" dirty="0"/>
          </a:p>
        </p:txBody>
      </p:sp>
    </p:spTree>
    <p:extLst>
      <p:ext uri="{BB962C8B-B14F-4D97-AF65-F5344CB8AC3E}">
        <p14:creationId xmlns:p14="http://schemas.microsoft.com/office/powerpoint/2010/main" val="2781082962"/>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61360" y="1835823"/>
            <a:ext cx="5549518" cy="1711991"/>
          </a:xfrm>
        </p:spPr>
        <p:txBody>
          <a:bodyPr>
            <a:normAutofit/>
          </a:bodyPr>
          <a:lstStyle>
            <a:lvl1pPr>
              <a:lnSpc>
                <a:spcPts val="3400"/>
              </a:lnSpc>
              <a:defRPr sz="3600" b="1" baseline="0">
                <a:solidFill>
                  <a:schemeClr val="tx1"/>
                </a:solidFill>
              </a:defRPr>
            </a:lvl1pPr>
          </a:lstStyle>
          <a:p>
            <a:r>
              <a:rPr lang="en-US" dirty="0" smtClean="0"/>
              <a:t>Click to edit</a:t>
            </a:r>
            <a:br>
              <a:rPr lang="en-US" dirty="0" smtClean="0"/>
            </a:br>
            <a:r>
              <a:rPr lang="en-US" dirty="0" smtClean="0"/>
              <a:t>Section Title Slide</a:t>
            </a:r>
            <a:endParaRPr lang="en-US" dirty="0"/>
          </a:p>
        </p:txBody>
      </p:sp>
      <p:sp>
        <p:nvSpPr>
          <p:cNvPr id="3" name="Subtitle 2"/>
          <p:cNvSpPr>
            <a:spLocks noGrp="1"/>
          </p:cNvSpPr>
          <p:nvPr>
            <p:ph type="subTitle" idx="1" hasCustomPrompt="1"/>
          </p:nvPr>
        </p:nvSpPr>
        <p:spPr>
          <a:xfrm>
            <a:off x="3261360" y="4028440"/>
            <a:ext cx="5549518" cy="1196416"/>
          </a:xfrm>
          <a:prstGeom prst="rect">
            <a:avLst/>
          </a:prstGeom>
        </p:spPr>
        <p:txBody>
          <a:bodyPr/>
          <a:lstStyle>
            <a:lvl1pPr marL="0" indent="0" algn="ctr">
              <a:lnSpc>
                <a:spcPts val="2800"/>
              </a:lnSpc>
              <a:buNone/>
              <a:defRPr sz="200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Section subtitle style</a:t>
            </a:r>
            <a:endParaRPr lang="en-US" dirty="0"/>
          </a:p>
        </p:txBody>
      </p:sp>
      <p:pic>
        <p:nvPicPr>
          <p:cNvPr id="6" name="Picture 5" descr="icons_only.png"/>
          <p:cNvPicPr>
            <a:picLocks noChangeAspect="1"/>
          </p:cNvPicPr>
          <p:nvPr userDrawn="1"/>
        </p:nvPicPr>
        <p:blipFill>
          <a:blip r:embed="rId2"/>
          <a:stretch>
            <a:fillRect/>
          </a:stretch>
        </p:blipFill>
        <p:spPr>
          <a:xfrm>
            <a:off x="157003" y="704427"/>
            <a:ext cx="4145280" cy="6153573"/>
          </a:xfrm>
          <a:prstGeom prst="rect">
            <a:avLst/>
          </a:prstGeom>
        </p:spPr>
      </p:pic>
      <p:sp>
        <p:nvSpPr>
          <p:cNvPr id="9"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10"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279506635"/>
      </p:ext>
    </p:extLst>
  </p:cSld>
  <p:clrMapOvr>
    <a:masterClrMapping/>
  </p:clrMapOvr>
  <p:timing>
    <p:tnLst>
      <p:par>
        <p:cTn id="1" dur="indefinite" restart="never" nodeType="tmRoot"/>
      </p:par>
    </p:tnLst>
  </p:timing>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2571514"/>
      </p:ext>
    </p:extLst>
  </p:cSld>
  <p:clrMapOvr>
    <a:masterClrMapping/>
  </p:clrMapOvr>
  <p:timing>
    <p:tnLst>
      <p:par>
        <p:cTn id="1" dur="indefinite" restart="never" nodeType="tmRoot"/>
      </p:par>
    </p:tnLst>
  </p:timing>
</p:sldLayout>
</file>

<file path=ppt/slideLayouts/slideLayout561.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Tree>
    <p:extLst>
      <p:ext uri="{BB962C8B-B14F-4D97-AF65-F5344CB8AC3E}">
        <p14:creationId xmlns:p14="http://schemas.microsoft.com/office/powerpoint/2010/main" val="2708668207"/>
      </p:ext>
    </p:extLst>
  </p:cSld>
  <p:clrMapOvr>
    <a:masterClrMapping/>
  </p:clrMapOvr>
  <p:timing>
    <p:tnLst>
      <p:par>
        <p:cTn id="1" dur="indefinite" restart="never" nodeType="tmRoot"/>
      </p:par>
    </p:tnLst>
  </p:timing>
</p:sldLayout>
</file>

<file path=ppt/slideLayouts/slideLayout562.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Tree>
    <p:extLst>
      <p:ext uri="{BB962C8B-B14F-4D97-AF65-F5344CB8AC3E}">
        <p14:creationId xmlns:p14="http://schemas.microsoft.com/office/powerpoint/2010/main" val="1045801371"/>
      </p:ext>
    </p:extLst>
  </p:cSld>
  <p:clrMapOvr>
    <a:masterClrMapping/>
  </p:clrMapOvr>
  <p:timing>
    <p:tnLst>
      <p:par>
        <p:cTn id="1" dur="indefinite" restart="never" nodeType="tmRoot"/>
      </p:par>
    </p:tnLst>
  </p:timing>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4617720"/>
            <a:ext cx="7670800" cy="670560"/>
          </a:xfrm>
        </p:spPr>
        <p:txBody>
          <a:bodyPr anchor="ctr"/>
          <a:lstStyle>
            <a:lvl1pPr algn="ctr">
              <a:lnSpc>
                <a:spcPts val="2200"/>
              </a:lnSpc>
              <a:defRPr sz="2000" b="1">
                <a:solidFill>
                  <a:schemeClr val="tx1"/>
                </a:solidFill>
                <a:latin typeface="Arial"/>
                <a:cs typeface="Arial"/>
              </a:defRPr>
            </a:lvl1pPr>
          </a:lstStyle>
          <a:p>
            <a:r>
              <a:rPr lang="en-US" smtClean="0"/>
              <a:t>Click to edit Master title style</a:t>
            </a:r>
            <a:endParaRPr lang="en-US" dirty="0"/>
          </a:p>
        </p:txBody>
      </p:sp>
      <p:sp>
        <p:nvSpPr>
          <p:cNvPr id="3" name="Picture Placeholder 2"/>
          <p:cNvSpPr>
            <a:spLocks noGrp="1"/>
          </p:cNvSpPr>
          <p:nvPr>
            <p:ph type="pic" idx="1" hasCustomPrompt="1"/>
          </p:nvPr>
        </p:nvSpPr>
        <p:spPr>
          <a:xfrm>
            <a:off x="731520" y="479424"/>
            <a:ext cx="7670800" cy="4012389"/>
          </a:xfrm>
        </p:spPr>
        <p:txBody>
          <a:bodyPr>
            <a:normAutofit/>
          </a:bodyPr>
          <a:lstStyle>
            <a:lvl1pPr marL="0" indent="0">
              <a:buNone/>
              <a:defRPr sz="18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to insert picture</a:t>
            </a:r>
            <a:endParaRPr lang="en-US" dirty="0"/>
          </a:p>
        </p:txBody>
      </p:sp>
      <p:sp>
        <p:nvSpPr>
          <p:cNvPr id="4" name="Text Placeholder 3"/>
          <p:cNvSpPr>
            <a:spLocks noGrp="1"/>
          </p:cNvSpPr>
          <p:nvPr>
            <p:ph type="body" sz="half" idx="2"/>
          </p:nvPr>
        </p:nvSpPr>
        <p:spPr>
          <a:xfrm>
            <a:off x="731520" y="5349243"/>
            <a:ext cx="7670800" cy="598036"/>
          </a:xfrm>
        </p:spPr>
        <p:txBody>
          <a:bodyPr/>
          <a:lstStyle>
            <a:lvl1pPr marL="0" indent="0" algn="ctr">
              <a:lnSpc>
                <a:spcPts val="1600"/>
              </a:lnSpc>
              <a:buNone/>
              <a:defRPr sz="1400">
                <a:solidFill>
                  <a:schemeClr val="accent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42141264"/>
      </p:ext>
    </p:extLst>
  </p:cSld>
  <p:clrMapOvr>
    <a:masterClrMapping/>
  </p:clrMapOvr>
  <p:timing>
    <p:tnLst>
      <p:par>
        <p:cTn id="1" dur="indefinite" restart="never" nodeType="tmRoot"/>
      </p:par>
    </p:tnLst>
  </p:timing>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pic>
        <p:nvPicPr>
          <p:cNvPr id="5" name="Picture 4" descr="NSC_NewStyle-teal.png"/>
          <p:cNvPicPr>
            <a:picLocks noChangeAspect="1"/>
          </p:cNvPicPr>
          <p:nvPr userDrawn="1"/>
        </p:nvPicPr>
        <p:blipFill>
          <a:blip r:embed="rId2" cstate="print"/>
          <a:stretch>
            <a:fillRect/>
          </a:stretch>
        </p:blipFill>
        <p:spPr>
          <a:xfrm>
            <a:off x="2667006" y="4521204"/>
            <a:ext cx="3930327" cy="799745"/>
          </a:xfrm>
          <a:prstGeom prst="rect">
            <a:avLst/>
          </a:prstGeom>
          <a:effectLst>
            <a:reflection blurRad="6350" stA="52000" endA="300" endPos="35000" dir="5400000" sy="-100000" algn="bl" rotWithShape="0"/>
          </a:effectLst>
        </p:spPr>
      </p:pic>
      <p:sp>
        <p:nvSpPr>
          <p:cNvPr id="8" name="Rectangle 7"/>
          <p:cNvSpPr/>
          <p:nvPr userDrawn="1"/>
        </p:nvSpPr>
        <p:spPr>
          <a:xfrm>
            <a:off x="284480" y="6224756"/>
            <a:ext cx="2382526" cy="511329"/>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2F2F2"/>
              </a:solidFill>
            </a:endParaRPr>
          </a:p>
        </p:txBody>
      </p:sp>
      <p:sp>
        <p:nvSpPr>
          <p:cNvPr id="10" name="Text Placeholder 9"/>
          <p:cNvSpPr>
            <a:spLocks noGrp="1"/>
          </p:cNvSpPr>
          <p:nvPr>
            <p:ph type="body" sz="quarter" idx="12" hasCustomPrompt="1"/>
          </p:nvPr>
        </p:nvSpPr>
        <p:spPr>
          <a:xfrm>
            <a:off x="457200" y="2433320"/>
            <a:ext cx="8229600" cy="1345565"/>
          </a:xfrm>
        </p:spPr>
        <p:txBody>
          <a:bodyPr anchor="ctr">
            <a:normAutofit/>
          </a:bodyPr>
          <a:lstStyle>
            <a:lvl1pPr marL="0" indent="0" algn="ctr">
              <a:buNone/>
              <a:defRPr sz="4800" b="1">
                <a:solidFill>
                  <a:srgbClr val="6E2246"/>
                </a:solidFill>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Questions?</a:t>
            </a:r>
          </a:p>
        </p:txBody>
      </p:sp>
    </p:spTree>
    <p:extLst>
      <p:ext uri="{BB962C8B-B14F-4D97-AF65-F5344CB8AC3E}">
        <p14:creationId xmlns:p14="http://schemas.microsoft.com/office/powerpoint/2010/main" val="1078673022"/>
      </p:ext>
    </p:extLst>
  </p:cSld>
  <p:clrMapOvr>
    <a:masterClrMapping/>
  </p:clrMapOvr>
  <p:timing>
    <p:tnLst>
      <p:par>
        <p:cTn id="1" dur="indefinite" restart="never" nodeType="tmRoot"/>
      </p:par>
    </p:tnLst>
  </p:timing>
</p:sldLayout>
</file>

<file path=ppt/slideLayouts/slideLayout565.xml><?xml version="1.0" encoding="utf-8"?>
<p:sldLayout xmlns:a="http://schemas.openxmlformats.org/drawingml/2006/main" xmlns:r="http://schemas.openxmlformats.org/officeDocument/2006/relationships" xmlns:p="http://schemas.openxmlformats.org/presentationml/2006/main" userDrawn="1">
  <p:cSld name="Title 2 w/ 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3116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4194091236"/>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11266549"/>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82239164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99E0FF7-885A-4B8B-94B6-B54289494E50}" type="datetime1">
              <a:rPr lang="en-US" smtClean="0"/>
              <a:t>7/30/2017</a:t>
            </a:fld>
            <a:endParaRPr lang="en-US" dirty="0"/>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pPr/>
              <a:t>‹#›</a:t>
            </a:fld>
            <a:endParaRPr lang="en-US" dirty="0"/>
          </a:p>
        </p:txBody>
      </p:sp>
      <p:sp>
        <p:nvSpPr>
          <p:cNvPr id="9" name="TextBox 8"/>
          <p:cNvSpPr txBox="1"/>
          <p:nvPr userDrawn="1"/>
        </p:nvSpPr>
        <p:spPr>
          <a:xfrm>
            <a:off x="3661157" y="6516146"/>
            <a:ext cx="1848776"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smtClean="0">
                <a:ln>
                  <a:noFill/>
                </a:ln>
                <a:solidFill>
                  <a:srgbClr val="F2F2F2"/>
                </a:solidFill>
                <a:effectLst/>
                <a:uLnTx/>
                <a:uFillTx/>
                <a:latin typeface="Arial"/>
                <a:cs typeface="Arial"/>
              </a:rPr>
              <a:t>CONFIDENTIAL AND PROPRIETARY</a:t>
            </a:r>
            <a:endParaRPr kumimoji="0" lang="en-US" sz="700" b="0" i="0" u="none" strike="noStrike" kern="0" cap="none" spc="0" normalizeH="0" baseline="0" noProof="0" dirty="0">
              <a:ln>
                <a:noFill/>
              </a:ln>
              <a:solidFill>
                <a:sysClr val="window" lastClr="FFFFFF"/>
              </a:solidFill>
              <a:effectLst/>
              <a:uLnTx/>
              <a:uFillTx/>
              <a:latin typeface="Arial"/>
              <a:cs typeface="Arial"/>
            </a:endParaRPr>
          </a:p>
        </p:txBody>
      </p:sp>
    </p:spTree>
    <p:extLst>
      <p:ext uri="{BB962C8B-B14F-4D97-AF65-F5344CB8AC3E}">
        <p14:creationId xmlns:p14="http://schemas.microsoft.com/office/powerpoint/2010/main" val="976427193"/>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493223628"/>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1"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12"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066771901"/>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0"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11" name="Slide Number Placeholder 5"/>
          <p:cNvSpPr>
            <a:spLocks noGrp="1"/>
          </p:cNvSpPr>
          <p:nvPr>
            <p:ph type="sldNum" sz="quarter" idx="11"/>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121225255"/>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4617720"/>
            <a:ext cx="7670800" cy="670560"/>
          </a:xfrm>
        </p:spPr>
        <p:txBody>
          <a:bodyPr anchor="ctr"/>
          <a:lstStyle>
            <a:lvl1pPr algn="ctr">
              <a:lnSpc>
                <a:spcPts val="2200"/>
              </a:lnSpc>
              <a:defRPr sz="2000" b="1">
                <a:solidFill>
                  <a:schemeClr val="tx1"/>
                </a:solidFill>
                <a:latin typeface="Arial"/>
                <a:cs typeface="Arial"/>
              </a:defRPr>
            </a:lvl1pPr>
          </a:lstStyle>
          <a:p>
            <a:r>
              <a:rPr lang="en-US" smtClean="0"/>
              <a:t>Click to edit Master title style</a:t>
            </a:r>
            <a:endParaRPr lang="en-US" dirty="0"/>
          </a:p>
        </p:txBody>
      </p:sp>
      <p:sp>
        <p:nvSpPr>
          <p:cNvPr id="3" name="Picture Placeholder 2"/>
          <p:cNvSpPr>
            <a:spLocks noGrp="1"/>
          </p:cNvSpPr>
          <p:nvPr>
            <p:ph type="pic" idx="1" hasCustomPrompt="1"/>
          </p:nvPr>
        </p:nvSpPr>
        <p:spPr>
          <a:xfrm>
            <a:off x="731520" y="479424"/>
            <a:ext cx="7670800" cy="4012389"/>
          </a:xfrm>
        </p:spPr>
        <p:txBody>
          <a:bodyPr>
            <a:normAutofit/>
          </a:bodyPr>
          <a:lstStyle>
            <a:lvl1pPr marL="0" indent="0">
              <a:buNone/>
              <a:defRPr sz="18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to insert picture</a:t>
            </a:r>
            <a:endParaRPr lang="en-US" dirty="0"/>
          </a:p>
        </p:txBody>
      </p:sp>
      <p:sp>
        <p:nvSpPr>
          <p:cNvPr id="4" name="Text Placeholder 3"/>
          <p:cNvSpPr>
            <a:spLocks noGrp="1"/>
          </p:cNvSpPr>
          <p:nvPr>
            <p:ph type="body" sz="half" idx="2"/>
          </p:nvPr>
        </p:nvSpPr>
        <p:spPr>
          <a:xfrm>
            <a:off x="731520" y="5349243"/>
            <a:ext cx="7670800" cy="598036"/>
          </a:xfrm>
        </p:spPr>
        <p:txBody>
          <a:bodyPr/>
          <a:lstStyle>
            <a:lvl1pPr marL="0" indent="0" algn="ctr">
              <a:lnSpc>
                <a:spcPts val="1600"/>
              </a:lnSpc>
              <a:buNone/>
              <a:defRPr sz="1400">
                <a:solidFill>
                  <a:schemeClr val="accent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9"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464497877"/>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5" name="Picture 4" descr="NSC_NewStyle-teal.png"/>
          <p:cNvPicPr>
            <a:picLocks noChangeAspect="1"/>
          </p:cNvPicPr>
          <p:nvPr userDrawn="1"/>
        </p:nvPicPr>
        <p:blipFill>
          <a:blip r:embed="rId2" cstate="print"/>
          <a:stretch>
            <a:fillRect/>
          </a:stretch>
        </p:blipFill>
        <p:spPr>
          <a:xfrm>
            <a:off x="2667006" y="4521204"/>
            <a:ext cx="3930327" cy="799745"/>
          </a:xfrm>
          <a:prstGeom prst="rect">
            <a:avLst/>
          </a:prstGeom>
          <a:effectLst>
            <a:reflection blurRad="6350" stA="52000" endA="300" endPos="35000" dir="5400000" sy="-100000" algn="bl" rotWithShape="0"/>
          </a:effectLst>
        </p:spPr>
      </p:pic>
      <p:sp>
        <p:nvSpPr>
          <p:cNvPr id="8" name="Rectangle 7"/>
          <p:cNvSpPr/>
          <p:nvPr userDrawn="1"/>
        </p:nvSpPr>
        <p:spPr>
          <a:xfrm>
            <a:off x="284480" y="6224756"/>
            <a:ext cx="2382526" cy="511329"/>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10" name="Text Placeholder 9"/>
          <p:cNvSpPr>
            <a:spLocks noGrp="1"/>
          </p:cNvSpPr>
          <p:nvPr>
            <p:ph type="body" sz="quarter" idx="12" hasCustomPrompt="1"/>
          </p:nvPr>
        </p:nvSpPr>
        <p:spPr>
          <a:xfrm>
            <a:off x="457200" y="2433320"/>
            <a:ext cx="8229600" cy="1345565"/>
          </a:xfrm>
        </p:spPr>
        <p:txBody>
          <a:bodyPr anchor="ctr">
            <a:normAutofit/>
          </a:bodyPr>
          <a:lstStyle>
            <a:lvl1pPr marL="0" indent="0" algn="ctr">
              <a:buNone/>
              <a:defRPr sz="4800" b="1">
                <a:solidFill>
                  <a:srgbClr val="6E2246"/>
                </a:solidFill>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Questions?</a:t>
            </a:r>
          </a:p>
        </p:txBody>
      </p:sp>
    </p:spTree>
    <p:extLst>
      <p:ext uri="{BB962C8B-B14F-4D97-AF65-F5344CB8AC3E}">
        <p14:creationId xmlns:p14="http://schemas.microsoft.com/office/powerpoint/2010/main" val="603121539"/>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2 w/ Ic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803466582"/>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r>
              <a:rPr lang="en-US" altLang="ko-KR" dirty="0" smtClean="0"/>
              <a:t>Agenda</a:t>
            </a:r>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886173414"/>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275440142"/>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61360" y="1835823"/>
            <a:ext cx="5549518" cy="1711991"/>
          </a:xfrm>
        </p:spPr>
        <p:txBody>
          <a:bodyPr>
            <a:normAutofit/>
          </a:bodyPr>
          <a:lstStyle>
            <a:lvl1pPr>
              <a:lnSpc>
                <a:spcPts val="3400"/>
              </a:lnSpc>
              <a:defRPr sz="3600" b="1" baseline="0">
                <a:solidFill>
                  <a:schemeClr val="tx1"/>
                </a:solidFill>
              </a:defRPr>
            </a:lvl1pPr>
          </a:lstStyle>
          <a:p>
            <a:r>
              <a:rPr lang="en-US" dirty="0" smtClean="0"/>
              <a:t>Click to edit</a:t>
            </a:r>
            <a:br>
              <a:rPr lang="en-US" dirty="0" smtClean="0"/>
            </a:br>
            <a:r>
              <a:rPr lang="en-US" dirty="0" smtClean="0"/>
              <a:t>Section Title Slide</a:t>
            </a:r>
            <a:endParaRPr lang="en-US" dirty="0"/>
          </a:p>
        </p:txBody>
      </p:sp>
      <p:sp>
        <p:nvSpPr>
          <p:cNvPr id="3" name="Subtitle 2"/>
          <p:cNvSpPr>
            <a:spLocks noGrp="1"/>
          </p:cNvSpPr>
          <p:nvPr>
            <p:ph type="subTitle" idx="1" hasCustomPrompt="1"/>
          </p:nvPr>
        </p:nvSpPr>
        <p:spPr>
          <a:xfrm>
            <a:off x="3261360" y="4028440"/>
            <a:ext cx="5549518" cy="1196416"/>
          </a:xfrm>
          <a:prstGeom prst="rect">
            <a:avLst/>
          </a:prstGeom>
        </p:spPr>
        <p:txBody>
          <a:bodyPr/>
          <a:lstStyle>
            <a:lvl1pPr marL="0" indent="0" algn="ctr">
              <a:lnSpc>
                <a:spcPts val="2800"/>
              </a:lnSpc>
              <a:buNone/>
              <a:defRPr sz="200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Section subtitle style</a:t>
            </a:r>
            <a:endParaRPr lang="en-US" dirty="0"/>
          </a:p>
        </p:txBody>
      </p:sp>
      <p:pic>
        <p:nvPicPr>
          <p:cNvPr id="6" name="Picture 5" descr="icons_only.png"/>
          <p:cNvPicPr>
            <a:picLocks noChangeAspect="1"/>
          </p:cNvPicPr>
          <p:nvPr userDrawn="1"/>
        </p:nvPicPr>
        <p:blipFill>
          <a:blip r:embed="rId2"/>
          <a:stretch>
            <a:fillRect/>
          </a:stretch>
        </p:blipFill>
        <p:spPr>
          <a:xfrm>
            <a:off x="157003" y="704427"/>
            <a:ext cx="4145280" cy="6153573"/>
          </a:xfrm>
          <a:prstGeom prst="rect">
            <a:avLst/>
          </a:prstGeom>
        </p:spPr>
      </p:pic>
      <p:sp>
        <p:nvSpPr>
          <p:cNvPr id="9"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10"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095213977"/>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11763115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122D306-C1AD-4D67-8BC1-E5576698E9F7}" type="datetime1">
              <a:rPr lang="en-US" smtClean="0"/>
              <a:t>7/30/2017</a:t>
            </a:fld>
            <a:endParaRPr lang="en-US" dirty="0"/>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pPr/>
              <a:t>‹#›</a:t>
            </a:fld>
            <a:endParaRPr lang="en-US" dirty="0"/>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smtClean="0">
                <a:ln>
                  <a:noFill/>
                </a:ln>
                <a:solidFill>
                  <a:srgbClr val="F2F2F2"/>
                </a:solidFill>
                <a:effectLst/>
                <a:uLnTx/>
                <a:uFillTx/>
                <a:latin typeface="Arial"/>
                <a:cs typeface="Arial"/>
              </a:rPr>
              <a:t>CONFIDENTIAL AND PROPRIETARY</a:t>
            </a:r>
            <a:endParaRPr kumimoji="0" lang="en-US" sz="700" b="0" i="0" u="none" strike="noStrike" kern="0" cap="none" spc="0" normalizeH="0" baseline="0" noProof="0" dirty="0">
              <a:ln>
                <a:noFill/>
              </a:ln>
              <a:solidFill>
                <a:sysClr val="window" lastClr="FFFFFF"/>
              </a:solidFill>
              <a:effectLst/>
              <a:uLnTx/>
              <a:uFillTx/>
              <a:latin typeface="Arial"/>
              <a:cs typeface="Arial"/>
            </a:endParaRPr>
          </a:p>
        </p:txBody>
      </p:sp>
    </p:spTree>
    <p:extLst>
      <p:ext uri="{BB962C8B-B14F-4D97-AF65-F5344CB8AC3E}">
        <p14:creationId xmlns:p14="http://schemas.microsoft.com/office/powerpoint/2010/main" val="1830388414"/>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085461474"/>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994672149"/>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902050226"/>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1"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12"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946507172"/>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0"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11" name="Slide Number Placeholder 5"/>
          <p:cNvSpPr>
            <a:spLocks noGrp="1"/>
          </p:cNvSpPr>
          <p:nvPr>
            <p:ph type="sldNum" sz="quarter" idx="11"/>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180450888"/>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4617720"/>
            <a:ext cx="7670800" cy="670560"/>
          </a:xfrm>
        </p:spPr>
        <p:txBody>
          <a:bodyPr anchor="ctr"/>
          <a:lstStyle>
            <a:lvl1pPr algn="ctr">
              <a:lnSpc>
                <a:spcPts val="2200"/>
              </a:lnSpc>
              <a:defRPr sz="2000" b="1">
                <a:solidFill>
                  <a:schemeClr val="tx1"/>
                </a:solidFill>
                <a:latin typeface="Arial"/>
                <a:cs typeface="Arial"/>
              </a:defRPr>
            </a:lvl1pPr>
          </a:lstStyle>
          <a:p>
            <a:r>
              <a:rPr lang="en-US" smtClean="0"/>
              <a:t>Click to edit Master title style</a:t>
            </a:r>
            <a:endParaRPr lang="en-US" dirty="0"/>
          </a:p>
        </p:txBody>
      </p:sp>
      <p:sp>
        <p:nvSpPr>
          <p:cNvPr id="3" name="Picture Placeholder 2"/>
          <p:cNvSpPr>
            <a:spLocks noGrp="1"/>
          </p:cNvSpPr>
          <p:nvPr>
            <p:ph type="pic" idx="1" hasCustomPrompt="1"/>
          </p:nvPr>
        </p:nvSpPr>
        <p:spPr>
          <a:xfrm>
            <a:off x="731520" y="479424"/>
            <a:ext cx="7670800" cy="4012389"/>
          </a:xfrm>
        </p:spPr>
        <p:txBody>
          <a:bodyPr>
            <a:normAutofit/>
          </a:bodyPr>
          <a:lstStyle>
            <a:lvl1pPr marL="0" indent="0">
              <a:buNone/>
              <a:defRPr sz="18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to insert picture</a:t>
            </a:r>
            <a:endParaRPr lang="en-US" dirty="0"/>
          </a:p>
        </p:txBody>
      </p:sp>
      <p:sp>
        <p:nvSpPr>
          <p:cNvPr id="4" name="Text Placeholder 3"/>
          <p:cNvSpPr>
            <a:spLocks noGrp="1"/>
          </p:cNvSpPr>
          <p:nvPr>
            <p:ph type="body" sz="half" idx="2"/>
          </p:nvPr>
        </p:nvSpPr>
        <p:spPr>
          <a:xfrm>
            <a:off x="731520" y="5349243"/>
            <a:ext cx="7670800" cy="598036"/>
          </a:xfrm>
        </p:spPr>
        <p:txBody>
          <a:bodyPr/>
          <a:lstStyle>
            <a:lvl1pPr marL="0" indent="0" algn="ctr">
              <a:lnSpc>
                <a:spcPts val="1600"/>
              </a:lnSpc>
              <a:buNone/>
              <a:defRPr sz="1400">
                <a:solidFill>
                  <a:schemeClr val="accent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9"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634000725"/>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5" name="Picture 4" descr="NSC_NewStyle-teal.png"/>
          <p:cNvPicPr>
            <a:picLocks noChangeAspect="1"/>
          </p:cNvPicPr>
          <p:nvPr userDrawn="1"/>
        </p:nvPicPr>
        <p:blipFill>
          <a:blip r:embed="rId2" cstate="print"/>
          <a:stretch>
            <a:fillRect/>
          </a:stretch>
        </p:blipFill>
        <p:spPr>
          <a:xfrm>
            <a:off x="2667006" y="4521204"/>
            <a:ext cx="3930327" cy="799745"/>
          </a:xfrm>
          <a:prstGeom prst="rect">
            <a:avLst/>
          </a:prstGeom>
          <a:effectLst>
            <a:reflection blurRad="6350" stA="52000" endA="300" endPos="35000" dir="5400000" sy="-100000" algn="bl" rotWithShape="0"/>
          </a:effectLst>
        </p:spPr>
      </p:pic>
      <p:sp>
        <p:nvSpPr>
          <p:cNvPr id="8" name="Rectangle 7"/>
          <p:cNvSpPr/>
          <p:nvPr userDrawn="1"/>
        </p:nvSpPr>
        <p:spPr>
          <a:xfrm>
            <a:off x="284480" y="6224756"/>
            <a:ext cx="2382526" cy="511329"/>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10" name="Text Placeholder 9"/>
          <p:cNvSpPr>
            <a:spLocks noGrp="1"/>
          </p:cNvSpPr>
          <p:nvPr>
            <p:ph type="body" sz="quarter" idx="12" hasCustomPrompt="1"/>
          </p:nvPr>
        </p:nvSpPr>
        <p:spPr>
          <a:xfrm>
            <a:off x="457200" y="2433320"/>
            <a:ext cx="8229600" cy="1345565"/>
          </a:xfrm>
        </p:spPr>
        <p:txBody>
          <a:bodyPr anchor="ctr">
            <a:normAutofit/>
          </a:bodyPr>
          <a:lstStyle>
            <a:lvl1pPr marL="0" indent="0" algn="ctr">
              <a:buNone/>
              <a:defRPr sz="4800" b="1">
                <a:solidFill>
                  <a:srgbClr val="6E2246"/>
                </a:solidFill>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Questions?</a:t>
            </a:r>
          </a:p>
        </p:txBody>
      </p:sp>
    </p:spTree>
    <p:extLst>
      <p:ext uri="{BB962C8B-B14F-4D97-AF65-F5344CB8AC3E}">
        <p14:creationId xmlns:p14="http://schemas.microsoft.com/office/powerpoint/2010/main" val="1283250822"/>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2 w/ Ic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553951722"/>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r>
              <a:rPr lang="en-US" altLang="ko-KR" dirty="0" smtClean="0"/>
              <a:t>Agenda</a:t>
            </a:r>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B8F30504-A0D0-44FA-A4B7-92729A1202ED}"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4125872178"/>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A84E867B-3ECC-4E9F-AFE0-62835255EBEE}"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88653169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1"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822AED9-4E18-47C7-8DB2-9A4593984B99}" type="datetime1">
              <a:rPr lang="en-US" smtClean="0"/>
              <a:t>7/30/2017</a:t>
            </a:fld>
            <a:endParaRPr lang="en-US" dirty="0"/>
          </a:p>
        </p:txBody>
      </p:sp>
      <p:sp>
        <p:nvSpPr>
          <p:cNvPr id="12"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pPr/>
              <a:t>‹#›</a:t>
            </a:fld>
            <a:endParaRPr lang="en-US" dirty="0"/>
          </a:p>
        </p:txBody>
      </p:sp>
      <p:sp>
        <p:nvSpPr>
          <p:cNvPr id="7" name="TextBox 6"/>
          <p:cNvSpPr txBox="1"/>
          <p:nvPr userDrawn="1"/>
        </p:nvSpPr>
        <p:spPr>
          <a:xfrm>
            <a:off x="3661157" y="6516146"/>
            <a:ext cx="1848776"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smtClean="0">
                <a:ln>
                  <a:noFill/>
                </a:ln>
                <a:solidFill>
                  <a:srgbClr val="F2F2F2"/>
                </a:solidFill>
                <a:effectLst/>
                <a:uLnTx/>
                <a:uFillTx/>
                <a:latin typeface="Arial"/>
                <a:cs typeface="Arial"/>
              </a:rPr>
              <a:t>CONFIDENTIAL AND PROPRIETARY</a:t>
            </a:r>
            <a:endParaRPr kumimoji="0" lang="en-US" sz="700" b="0" i="0" u="none" strike="noStrike" kern="0" cap="none" spc="0" normalizeH="0" baseline="0" noProof="0" dirty="0">
              <a:ln>
                <a:noFill/>
              </a:ln>
              <a:solidFill>
                <a:sysClr val="window" lastClr="FFFFFF"/>
              </a:solidFill>
              <a:effectLst/>
              <a:uLnTx/>
              <a:uFillTx/>
              <a:latin typeface="Arial"/>
              <a:cs typeface="Arial"/>
            </a:endParaRPr>
          </a:p>
        </p:txBody>
      </p:sp>
    </p:spTree>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61360" y="1835823"/>
            <a:ext cx="5549518" cy="1711991"/>
          </a:xfrm>
        </p:spPr>
        <p:txBody>
          <a:bodyPr>
            <a:normAutofit/>
          </a:bodyPr>
          <a:lstStyle>
            <a:lvl1pPr>
              <a:lnSpc>
                <a:spcPts val="3400"/>
              </a:lnSpc>
              <a:defRPr sz="3600" b="1" baseline="0">
                <a:solidFill>
                  <a:schemeClr val="tx1"/>
                </a:solidFill>
              </a:defRPr>
            </a:lvl1pPr>
          </a:lstStyle>
          <a:p>
            <a:r>
              <a:rPr lang="en-US" dirty="0" smtClean="0"/>
              <a:t>Click to edit</a:t>
            </a:r>
            <a:br>
              <a:rPr lang="en-US" dirty="0" smtClean="0"/>
            </a:br>
            <a:r>
              <a:rPr lang="en-US" dirty="0" smtClean="0"/>
              <a:t>Section Title Slide</a:t>
            </a:r>
            <a:endParaRPr lang="en-US" dirty="0"/>
          </a:p>
        </p:txBody>
      </p:sp>
      <p:sp>
        <p:nvSpPr>
          <p:cNvPr id="3" name="Subtitle 2"/>
          <p:cNvSpPr>
            <a:spLocks noGrp="1"/>
          </p:cNvSpPr>
          <p:nvPr>
            <p:ph type="subTitle" idx="1" hasCustomPrompt="1"/>
          </p:nvPr>
        </p:nvSpPr>
        <p:spPr>
          <a:xfrm>
            <a:off x="3261360" y="4028440"/>
            <a:ext cx="5549518" cy="1196416"/>
          </a:xfrm>
          <a:prstGeom prst="rect">
            <a:avLst/>
          </a:prstGeom>
        </p:spPr>
        <p:txBody>
          <a:bodyPr/>
          <a:lstStyle>
            <a:lvl1pPr marL="0" indent="0" algn="ctr">
              <a:lnSpc>
                <a:spcPts val="2800"/>
              </a:lnSpc>
              <a:buNone/>
              <a:defRPr sz="200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Section subtitle style</a:t>
            </a:r>
            <a:endParaRPr lang="en-US" dirty="0"/>
          </a:p>
        </p:txBody>
      </p:sp>
      <p:pic>
        <p:nvPicPr>
          <p:cNvPr id="6" name="Picture 5" descr="icons_only.png"/>
          <p:cNvPicPr>
            <a:picLocks noChangeAspect="1"/>
          </p:cNvPicPr>
          <p:nvPr userDrawn="1"/>
        </p:nvPicPr>
        <p:blipFill>
          <a:blip r:embed="rId2"/>
          <a:stretch>
            <a:fillRect/>
          </a:stretch>
        </p:blipFill>
        <p:spPr>
          <a:xfrm>
            <a:off x="157003" y="704427"/>
            <a:ext cx="4145280" cy="6153573"/>
          </a:xfrm>
          <a:prstGeom prst="rect">
            <a:avLst/>
          </a:prstGeom>
        </p:spPr>
      </p:pic>
      <p:sp>
        <p:nvSpPr>
          <p:cNvPr id="9"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797526E-0F48-48C0-8C31-9C13DD2A6C9C}" type="datetime1">
              <a:rPr lang="en-US" smtClean="0">
                <a:solidFill>
                  <a:srgbClr val="F2F2F2">
                    <a:lumMod val="75000"/>
                  </a:srgbClr>
                </a:solidFill>
              </a:rPr>
              <a:pPr/>
              <a:t>7/30/2017</a:t>
            </a:fld>
            <a:endParaRPr lang="en-US" dirty="0">
              <a:solidFill>
                <a:srgbClr val="F2F2F2">
                  <a:lumMod val="75000"/>
                </a:srgbClr>
              </a:solidFill>
            </a:endParaRPr>
          </a:p>
        </p:txBody>
      </p:sp>
      <p:sp>
        <p:nvSpPr>
          <p:cNvPr id="10"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4118286369"/>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5C2689-D110-4CF8-86DB-B5528BB2FECF}"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506197735"/>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76389720-33F8-4462-94C5-DC58062D997F}"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196406911"/>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AB87DF95-FDBB-4F86-9A21-49494335254E}"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4293629286"/>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E3813C2-740C-4A2B-83B5-ED1AC8C7AF0A}" type="datetime1">
              <a:rPr lang="en-US" smtClean="0">
                <a:solidFill>
                  <a:srgbClr val="F2F2F2">
                    <a:lumMod val="75000"/>
                  </a:srgbClr>
                </a:solidFill>
              </a:rPr>
              <a:pPr/>
              <a:t>7/30/2017</a:t>
            </a:fld>
            <a:endParaRPr lang="en-US" dirty="0">
              <a:solidFill>
                <a:srgbClr val="F2F2F2">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312792659"/>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1"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F991BED8-A79D-46A0-A725-6365DC65C190}" type="datetime1">
              <a:rPr lang="en-US" smtClean="0">
                <a:solidFill>
                  <a:srgbClr val="F2F2F2">
                    <a:lumMod val="75000"/>
                  </a:srgbClr>
                </a:solidFill>
              </a:rPr>
              <a:pPr/>
              <a:t>7/30/2017</a:t>
            </a:fld>
            <a:endParaRPr lang="en-US" dirty="0">
              <a:solidFill>
                <a:srgbClr val="F2F2F2">
                  <a:lumMod val="75000"/>
                </a:srgbClr>
              </a:solidFill>
            </a:endParaRPr>
          </a:p>
        </p:txBody>
      </p:sp>
      <p:sp>
        <p:nvSpPr>
          <p:cNvPr id="12"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616347834"/>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0"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1913A723-09AD-4C11-B34A-DE13ACDD88EE}" type="datetime1">
              <a:rPr lang="en-US" smtClean="0">
                <a:solidFill>
                  <a:srgbClr val="F2F2F2">
                    <a:lumMod val="75000"/>
                  </a:srgbClr>
                </a:solidFill>
              </a:rPr>
              <a:pPr/>
              <a:t>7/30/2017</a:t>
            </a:fld>
            <a:endParaRPr lang="en-US" dirty="0">
              <a:solidFill>
                <a:srgbClr val="F2F2F2">
                  <a:lumMod val="75000"/>
                </a:srgbClr>
              </a:solidFill>
            </a:endParaRPr>
          </a:p>
        </p:txBody>
      </p:sp>
      <p:sp>
        <p:nvSpPr>
          <p:cNvPr id="11" name="Slide Number Placeholder 5"/>
          <p:cNvSpPr>
            <a:spLocks noGrp="1"/>
          </p:cNvSpPr>
          <p:nvPr>
            <p:ph type="sldNum" sz="quarter" idx="11"/>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940503355"/>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4617720"/>
            <a:ext cx="7670800" cy="670560"/>
          </a:xfrm>
        </p:spPr>
        <p:txBody>
          <a:bodyPr anchor="ctr"/>
          <a:lstStyle>
            <a:lvl1pPr algn="ctr">
              <a:lnSpc>
                <a:spcPts val="2200"/>
              </a:lnSpc>
              <a:defRPr sz="2000" b="1">
                <a:solidFill>
                  <a:schemeClr val="tx1"/>
                </a:solidFill>
                <a:latin typeface="Arial"/>
                <a:cs typeface="Arial"/>
              </a:defRPr>
            </a:lvl1pPr>
          </a:lstStyle>
          <a:p>
            <a:r>
              <a:rPr lang="en-US" smtClean="0"/>
              <a:t>Click to edit Master title style</a:t>
            </a:r>
            <a:endParaRPr lang="en-US" dirty="0"/>
          </a:p>
        </p:txBody>
      </p:sp>
      <p:sp>
        <p:nvSpPr>
          <p:cNvPr id="3" name="Picture Placeholder 2"/>
          <p:cNvSpPr>
            <a:spLocks noGrp="1"/>
          </p:cNvSpPr>
          <p:nvPr>
            <p:ph type="pic" idx="1" hasCustomPrompt="1"/>
          </p:nvPr>
        </p:nvSpPr>
        <p:spPr>
          <a:xfrm>
            <a:off x="731520" y="479424"/>
            <a:ext cx="7670800" cy="4012389"/>
          </a:xfrm>
        </p:spPr>
        <p:txBody>
          <a:bodyPr>
            <a:normAutofit/>
          </a:bodyPr>
          <a:lstStyle>
            <a:lvl1pPr marL="0" indent="0">
              <a:buNone/>
              <a:defRPr sz="18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to insert picture</a:t>
            </a:r>
            <a:endParaRPr lang="en-US" dirty="0"/>
          </a:p>
        </p:txBody>
      </p:sp>
      <p:sp>
        <p:nvSpPr>
          <p:cNvPr id="4" name="Text Placeholder 3"/>
          <p:cNvSpPr>
            <a:spLocks noGrp="1"/>
          </p:cNvSpPr>
          <p:nvPr>
            <p:ph type="body" sz="half" idx="2"/>
          </p:nvPr>
        </p:nvSpPr>
        <p:spPr>
          <a:xfrm>
            <a:off x="731520" y="5349243"/>
            <a:ext cx="7670800" cy="598036"/>
          </a:xfrm>
        </p:spPr>
        <p:txBody>
          <a:bodyPr/>
          <a:lstStyle>
            <a:lvl1pPr marL="0" indent="0" algn="ctr">
              <a:lnSpc>
                <a:spcPts val="1600"/>
              </a:lnSpc>
              <a:buNone/>
              <a:defRPr sz="1400">
                <a:solidFill>
                  <a:schemeClr val="accent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09ABDCDB-E5D9-4937-9C84-81F96CCD626C}" type="datetime1">
              <a:rPr lang="en-US" smtClean="0">
                <a:solidFill>
                  <a:srgbClr val="F2F2F2">
                    <a:lumMod val="75000"/>
                  </a:srgbClr>
                </a:solidFill>
              </a:rPr>
              <a:pPr/>
              <a:t>7/30/2017</a:t>
            </a:fld>
            <a:endParaRPr lang="en-US" dirty="0">
              <a:solidFill>
                <a:srgbClr val="F2F2F2">
                  <a:lumMod val="75000"/>
                </a:srgbClr>
              </a:solidFill>
            </a:endParaRPr>
          </a:p>
        </p:txBody>
      </p:sp>
      <p:sp>
        <p:nvSpPr>
          <p:cNvPr id="9"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43972065"/>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2C87261-579B-4216-8CEF-C484784028D6}"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5" name="Picture 4" descr="NSC_NewStyle-teal.png"/>
          <p:cNvPicPr>
            <a:picLocks noChangeAspect="1"/>
          </p:cNvPicPr>
          <p:nvPr userDrawn="1"/>
        </p:nvPicPr>
        <p:blipFill>
          <a:blip r:embed="rId2" cstate="print"/>
          <a:stretch>
            <a:fillRect/>
          </a:stretch>
        </p:blipFill>
        <p:spPr>
          <a:xfrm>
            <a:off x="2667006" y="4521204"/>
            <a:ext cx="3930327" cy="799745"/>
          </a:xfrm>
          <a:prstGeom prst="rect">
            <a:avLst/>
          </a:prstGeom>
          <a:effectLst>
            <a:reflection blurRad="6350" stA="52000" endA="300" endPos="35000" dir="5400000" sy="-100000" algn="bl" rotWithShape="0"/>
          </a:effectLst>
        </p:spPr>
      </p:pic>
      <p:sp>
        <p:nvSpPr>
          <p:cNvPr id="8" name="Rectangle 7"/>
          <p:cNvSpPr/>
          <p:nvPr userDrawn="1"/>
        </p:nvSpPr>
        <p:spPr>
          <a:xfrm>
            <a:off x="284480" y="6224756"/>
            <a:ext cx="2382526" cy="511329"/>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10" name="Text Placeholder 9"/>
          <p:cNvSpPr>
            <a:spLocks noGrp="1"/>
          </p:cNvSpPr>
          <p:nvPr>
            <p:ph type="body" sz="quarter" idx="12" hasCustomPrompt="1"/>
          </p:nvPr>
        </p:nvSpPr>
        <p:spPr>
          <a:xfrm>
            <a:off x="457200" y="2433320"/>
            <a:ext cx="8229600" cy="1345565"/>
          </a:xfrm>
        </p:spPr>
        <p:txBody>
          <a:bodyPr anchor="ctr">
            <a:normAutofit/>
          </a:bodyPr>
          <a:lstStyle>
            <a:lvl1pPr marL="0" indent="0" algn="ctr">
              <a:buNone/>
              <a:defRPr sz="4800" b="1">
                <a:solidFill>
                  <a:srgbClr val="6E2246"/>
                </a:solidFill>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Questions?</a:t>
            </a:r>
          </a:p>
        </p:txBody>
      </p:sp>
    </p:spTree>
    <p:extLst>
      <p:ext uri="{BB962C8B-B14F-4D97-AF65-F5344CB8AC3E}">
        <p14:creationId xmlns:p14="http://schemas.microsoft.com/office/powerpoint/2010/main" val="506805736"/>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Title 2 w/ Ic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50D944C-F717-41DF-BF65-96F1AEB64ECB}"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04249709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0"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1665F3E-AFE0-4411-ADE6-5A3A05A913A3}" type="datetime1">
              <a:rPr lang="en-US" smtClean="0"/>
              <a:t>7/30/2017</a:t>
            </a:fld>
            <a:endParaRPr lang="en-US" dirty="0"/>
          </a:p>
        </p:txBody>
      </p:sp>
      <p:sp>
        <p:nvSpPr>
          <p:cNvPr id="11" name="Slide Number Placeholder 5"/>
          <p:cNvSpPr>
            <a:spLocks noGrp="1"/>
          </p:cNvSpPr>
          <p:nvPr>
            <p:ph type="sldNum" sz="quarter" idx="11"/>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pPr/>
              <a:t>‹#›</a:t>
            </a:fld>
            <a:endParaRPr lang="en-US" dirty="0"/>
          </a:p>
        </p:txBody>
      </p:sp>
      <p:sp>
        <p:nvSpPr>
          <p:cNvPr id="9" name="TextBox 8"/>
          <p:cNvSpPr txBox="1"/>
          <p:nvPr userDrawn="1"/>
        </p:nvSpPr>
        <p:spPr>
          <a:xfrm>
            <a:off x="3661157" y="6516146"/>
            <a:ext cx="1848776"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smtClean="0">
                <a:ln>
                  <a:noFill/>
                </a:ln>
                <a:solidFill>
                  <a:srgbClr val="F2F2F2"/>
                </a:solidFill>
                <a:effectLst/>
                <a:uLnTx/>
                <a:uFillTx/>
                <a:latin typeface="Arial"/>
                <a:cs typeface="Arial"/>
              </a:rPr>
              <a:t>CONFIDENTIAL AND PROPRIETARY</a:t>
            </a:r>
            <a:endParaRPr kumimoji="0" lang="en-US" sz="700" b="0" i="0" u="none" strike="noStrike" kern="0" cap="none" spc="0" normalizeH="0" baseline="0" noProof="0" dirty="0">
              <a:ln>
                <a:noFill/>
              </a:ln>
              <a:solidFill>
                <a:sysClr val="window" lastClr="FFFFFF"/>
              </a:solidFill>
              <a:effectLst/>
              <a:uLnTx/>
              <a:uFillTx/>
              <a:latin typeface="Arial"/>
              <a:cs typeface="Arial"/>
            </a:endParaRPr>
          </a:p>
        </p:txBody>
      </p:sp>
    </p:spTree>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r>
              <a:rPr lang="en-US" altLang="ko-KR" dirty="0" smtClean="0"/>
              <a:t>Agenda</a:t>
            </a:r>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38D226B9-353A-46FC-9B82-7675C53D5559}"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416172296"/>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0CC624F7-EE4D-4D00-B86D-81B15DE4B4C3}"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803110819"/>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61360" y="1835823"/>
            <a:ext cx="5549518" cy="1711991"/>
          </a:xfrm>
        </p:spPr>
        <p:txBody>
          <a:bodyPr>
            <a:normAutofit/>
          </a:bodyPr>
          <a:lstStyle>
            <a:lvl1pPr>
              <a:lnSpc>
                <a:spcPts val="3400"/>
              </a:lnSpc>
              <a:defRPr sz="3600" b="1" baseline="0">
                <a:solidFill>
                  <a:schemeClr val="tx1"/>
                </a:solidFill>
              </a:defRPr>
            </a:lvl1pPr>
          </a:lstStyle>
          <a:p>
            <a:r>
              <a:rPr lang="en-US" dirty="0" smtClean="0"/>
              <a:t>Click to edit</a:t>
            </a:r>
            <a:br>
              <a:rPr lang="en-US" dirty="0" smtClean="0"/>
            </a:br>
            <a:r>
              <a:rPr lang="en-US" dirty="0" smtClean="0"/>
              <a:t>Section Title Slide</a:t>
            </a:r>
            <a:endParaRPr lang="en-US" dirty="0"/>
          </a:p>
        </p:txBody>
      </p:sp>
      <p:sp>
        <p:nvSpPr>
          <p:cNvPr id="3" name="Subtitle 2"/>
          <p:cNvSpPr>
            <a:spLocks noGrp="1"/>
          </p:cNvSpPr>
          <p:nvPr>
            <p:ph type="subTitle" idx="1" hasCustomPrompt="1"/>
          </p:nvPr>
        </p:nvSpPr>
        <p:spPr>
          <a:xfrm>
            <a:off x="3261360" y="4028440"/>
            <a:ext cx="5549518" cy="1196416"/>
          </a:xfrm>
          <a:prstGeom prst="rect">
            <a:avLst/>
          </a:prstGeom>
        </p:spPr>
        <p:txBody>
          <a:bodyPr/>
          <a:lstStyle>
            <a:lvl1pPr marL="0" indent="0" algn="ctr">
              <a:lnSpc>
                <a:spcPts val="2800"/>
              </a:lnSpc>
              <a:buNone/>
              <a:defRPr sz="200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Section subtitle style</a:t>
            </a:r>
            <a:endParaRPr lang="en-US" dirty="0"/>
          </a:p>
        </p:txBody>
      </p:sp>
      <p:pic>
        <p:nvPicPr>
          <p:cNvPr id="6" name="Picture 5" descr="icons_only.png"/>
          <p:cNvPicPr>
            <a:picLocks noChangeAspect="1"/>
          </p:cNvPicPr>
          <p:nvPr userDrawn="1"/>
        </p:nvPicPr>
        <p:blipFill>
          <a:blip r:embed="rId2"/>
          <a:stretch>
            <a:fillRect/>
          </a:stretch>
        </p:blipFill>
        <p:spPr>
          <a:xfrm>
            <a:off x="157003" y="704427"/>
            <a:ext cx="4145280" cy="6153573"/>
          </a:xfrm>
          <a:prstGeom prst="rect">
            <a:avLst/>
          </a:prstGeom>
        </p:spPr>
      </p:pic>
      <p:sp>
        <p:nvSpPr>
          <p:cNvPr id="9"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876DF717-8FE2-476C-BCD2-8331D3A4EDC2}" type="datetime1">
              <a:rPr lang="en-US" smtClean="0">
                <a:solidFill>
                  <a:srgbClr val="F2F2F2">
                    <a:lumMod val="75000"/>
                  </a:srgbClr>
                </a:solidFill>
              </a:rPr>
              <a:pPr/>
              <a:t>7/30/2017</a:t>
            </a:fld>
            <a:endParaRPr lang="en-US" dirty="0">
              <a:solidFill>
                <a:srgbClr val="F2F2F2">
                  <a:lumMod val="75000"/>
                </a:srgbClr>
              </a:solidFill>
            </a:endParaRPr>
          </a:p>
        </p:txBody>
      </p:sp>
      <p:sp>
        <p:nvSpPr>
          <p:cNvPr id="10"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791822141"/>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0FB160-670A-4965-A6BC-1C41299BA293}"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4083965393"/>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6109058-BB3A-4848-849C-CC4997D5D055}" type="datetime1">
              <a:rPr lang="en-US" smtClean="0">
                <a:solidFill>
                  <a:srgbClr val="F2F2F2">
                    <a:lumMod val="75000"/>
                  </a:srgbClr>
                </a:solidFill>
              </a:rPr>
              <a:pPr/>
              <a:t>7/30/2017</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326989057"/>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F81C74B8-D1E6-4186-BADC-66F616320D0D}"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558071174"/>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B65F7046-EDBC-41AF-96B2-AB23500D5574}" type="datetime1">
              <a:rPr lang="en-US" smtClean="0">
                <a:solidFill>
                  <a:srgbClr val="F2F2F2">
                    <a:lumMod val="75000"/>
                  </a:srgbClr>
                </a:solidFill>
              </a:rPr>
              <a:pPr/>
              <a:t>7/30/2017</a:t>
            </a:fld>
            <a:endParaRPr lang="en-US" dirty="0">
              <a:solidFill>
                <a:srgbClr val="F2F2F2">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224047438"/>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1"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63432903-72CA-46F7-9678-5F2D50040971}" type="datetime1">
              <a:rPr lang="en-US" smtClean="0">
                <a:solidFill>
                  <a:srgbClr val="F2F2F2">
                    <a:lumMod val="75000"/>
                  </a:srgbClr>
                </a:solidFill>
              </a:rPr>
              <a:pPr/>
              <a:t>7/30/2017</a:t>
            </a:fld>
            <a:endParaRPr lang="en-US" dirty="0">
              <a:solidFill>
                <a:srgbClr val="F2F2F2">
                  <a:lumMod val="75000"/>
                </a:srgbClr>
              </a:solidFill>
            </a:endParaRPr>
          </a:p>
        </p:txBody>
      </p:sp>
      <p:sp>
        <p:nvSpPr>
          <p:cNvPr id="12"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84327433"/>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0"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BA2CFC0-BCD8-469B-8827-E710B32AB6B9}" type="datetime1">
              <a:rPr lang="en-US" smtClean="0">
                <a:solidFill>
                  <a:srgbClr val="F2F2F2">
                    <a:lumMod val="75000"/>
                  </a:srgbClr>
                </a:solidFill>
              </a:rPr>
              <a:pPr/>
              <a:t>7/30/2017</a:t>
            </a:fld>
            <a:endParaRPr lang="en-US" dirty="0">
              <a:solidFill>
                <a:srgbClr val="F2F2F2">
                  <a:lumMod val="75000"/>
                </a:srgbClr>
              </a:solidFill>
            </a:endParaRPr>
          </a:p>
        </p:txBody>
      </p:sp>
      <p:sp>
        <p:nvSpPr>
          <p:cNvPr id="11" name="Slide Number Placeholder 5"/>
          <p:cNvSpPr>
            <a:spLocks noGrp="1"/>
          </p:cNvSpPr>
          <p:nvPr>
            <p:ph type="sldNum" sz="quarter" idx="11"/>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927022467"/>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4617720"/>
            <a:ext cx="7670800" cy="670560"/>
          </a:xfrm>
        </p:spPr>
        <p:txBody>
          <a:bodyPr anchor="ctr"/>
          <a:lstStyle>
            <a:lvl1pPr algn="ctr">
              <a:lnSpc>
                <a:spcPts val="2200"/>
              </a:lnSpc>
              <a:defRPr sz="2000" b="1">
                <a:solidFill>
                  <a:schemeClr val="tx1"/>
                </a:solidFill>
                <a:latin typeface="Arial"/>
                <a:cs typeface="Arial"/>
              </a:defRPr>
            </a:lvl1pPr>
          </a:lstStyle>
          <a:p>
            <a:r>
              <a:rPr lang="en-US" smtClean="0"/>
              <a:t>Click to edit Master title style</a:t>
            </a:r>
            <a:endParaRPr lang="en-US" dirty="0"/>
          </a:p>
        </p:txBody>
      </p:sp>
      <p:sp>
        <p:nvSpPr>
          <p:cNvPr id="3" name="Picture Placeholder 2"/>
          <p:cNvSpPr>
            <a:spLocks noGrp="1"/>
          </p:cNvSpPr>
          <p:nvPr>
            <p:ph type="pic" idx="1" hasCustomPrompt="1"/>
          </p:nvPr>
        </p:nvSpPr>
        <p:spPr>
          <a:xfrm>
            <a:off x="731520" y="479424"/>
            <a:ext cx="7670800" cy="4012389"/>
          </a:xfrm>
        </p:spPr>
        <p:txBody>
          <a:bodyPr>
            <a:normAutofit/>
          </a:bodyPr>
          <a:lstStyle>
            <a:lvl1pPr marL="0" indent="0">
              <a:buNone/>
              <a:defRPr sz="18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to insert picture</a:t>
            </a:r>
            <a:endParaRPr lang="en-US" dirty="0"/>
          </a:p>
        </p:txBody>
      </p:sp>
      <p:sp>
        <p:nvSpPr>
          <p:cNvPr id="4" name="Text Placeholder 3"/>
          <p:cNvSpPr>
            <a:spLocks noGrp="1"/>
          </p:cNvSpPr>
          <p:nvPr>
            <p:ph type="body" sz="half" idx="2"/>
          </p:nvPr>
        </p:nvSpPr>
        <p:spPr>
          <a:xfrm>
            <a:off x="731520" y="5349243"/>
            <a:ext cx="7670800" cy="598036"/>
          </a:xfrm>
        </p:spPr>
        <p:txBody>
          <a:bodyPr/>
          <a:lstStyle>
            <a:lvl1pPr marL="0" indent="0" algn="ctr">
              <a:lnSpc>
                <a:spcPts val="1600"/>
              </a:lnSpc>
              <a:buNone/>
              <a:defRPr sz="1400">
                <a:solidFill>
                  <a:schemeClr val="accent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8C9D502C-8392-4901-AC08-F5213D467C52}" type="datetime1">
              <a:rPr lang="en-US" smtClean="0">
                <a:solidFill>
                  <a:srgbClr val="F2F2F2">
                    <a:lumMod val="75000"/>
                  </a:srgbClr>
                </a:solidFill>
              </a:rPr>
              <a:pPr/>
              <a:t>7/30/2017</a:t>
            </a:fld>
            <a:endParaRPr lang="en-US" dirty="0">
              <a:solidFill>
                <a:srgbClr val="F2F2F2">
                  <a:lumMod val="75000"/>
                </a:srgbClr>
              </a:solidFill>
            </a:endParaRPr>
          </a:p>
        </p:txBody>
      </p:sp>
      <p:sp>
        <p:nvSpPr>
          <p:cNvPr id="9"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83733746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1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2.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1.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11.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image" Target="../media/image2.png"/><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1.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12.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image" Target="../media/image2.png"/><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image" Target="../media/image1.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13.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image" Target="../media/image2.png"/><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image" Target="../media/image1.jpeg"/></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5.jpe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theme" Target="../theme/theme1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image" Target="../media/image8.png"/><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image" Target="../media/image1.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16.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image" Target="../media/image2.png"/><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image" Target="../media/image1.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theme" Target="../theme/theme17.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image" Target="../media/image9.png"/><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image" Target="../media/image1.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image" Target="../media/image10.jpeg"/><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8.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slideLayout" Target="../slideLayouts/slideLayout187.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2" Type="http://schemas.openxmlformats.org/officeDocument/2006/relationships/slideLayout" Target="../slideLayouts/slideLayout176.xml"/><Relationship Id="rId16" Type="http://schemas.openxmlformats.org/officeDocument/2006/relationships/image" Target="../media/image2.png"/><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5" Type="http://schemas.openxmlformats.org/officeDocument/2006/relationships/image" Target="../media/image1.jpeg"/><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jpe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theme" Target="../theme/theme20.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5" Type="http://schemas.openxmlformats.org/officeDocument/2006/relationships/image" Target="../media/image8.png"/><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image" Target="../media/image1.jpe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2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theme" Target="../theme/theme22.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5" Type="http://schemas.openxmlformats.org/officeDocument/2006/relationships/image" Target="../media/image2.png"/><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image" Target="../media/image1.jpeg"/></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3.xml"/><Relationship Id="rId1" Type="http://schemas.openxmlformats.org/officeDocument/2006/relationships/slideLayout" Target="../slideLayouts/slideLayout22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6" Type="http://schemas.openxmlformats.org/officeDocument/2006/relationships/image" Target="../media/image8.png"/><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5" Type="http://schemas.openxmlformats.org/officeDocument/2006/relationships/image" Target="../media/image1.jpeg"/><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3" Type="http://schemas.openxmlformats.org/officeDocument/2006/relationships/theme" Target="../theme/theme25.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jpe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theme" Target="../theme/theme2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5" Type="http://schemas.openxmlformats.org/officeDocument/2006/relationships/image" Target="../media/image12.png"/><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image" Target="../media/image1.jpe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theme" Target="../theme/theme27.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slideLayout" Target="../slideLayouts/slideLayout262.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5" Type="http://schemas.openxmlformats.org/officeDocument/2006/relationships/image" Target="../media/image2.png"/><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 Id="rId14" Type="http://schemas.openxmlformats.org/officeDocument/2006/relationships/image" Target="../media/image1.jpe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theme" Target="../theme/theme28.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slideLayout" Target="../slideLayouts/slideLayout274.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5" Type="http://schemas.openxmlformats.org/officeDocument/2006/relationships/image" Target="../media/image8.png"/><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 Id="rId14" Type="http://schemas.openxmlformats.org/officeDocument/2006/relationships/image" Target="../media/image1.jpe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theme" Target="../theme/theme29.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slideLayout" Target="../slideLayouts/slideLayout286.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5" Type="http://schemas.openxmlformats.org/officeDocument/2006/relationships/image" Target="../media/image8.png"/><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theme" Target="../theme/theme30.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slideLayout" Target="../slideLayouts/slideLayout298.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5" Type="http://schemas.openxmlformats.org/officeDocument/2006/relationships/image" Target="../media/image12.png"/><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image" Target="../media/image1.jpe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theme" Target="../theme/theme31.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5" Type="http://schemas.openxmlformats.org/officeDocument/2006/relationships/image" Target="../media/image2.png"/><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 Id="rId14" Type="http://schemas.openxmlformats.org/officeDocument/2006/relationships/image" Target="../media/image1.jpe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2.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5" Type="http://schemas.openxmlformats.org/officeDocument/2006/relationships/image" Target="../media/image8.png"/><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 Id="rId14" Type="http://schemas.openxmlformats.org/officeDocument/2006/relationships/image" Target="../media/image1.jpe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slideLayout" Target="../slideLayouts/slideLayout335.xml"/><Relationship Id="rId18" Type="http://schemas.openxmlformats.org/officeDocument/2006/relationships/image" Target="../media/image1.jpe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slideLayout" Target="../slideLayouts/slideLayout334.xml"/><Relationship Id="rId17" Type="http://schemas.openxmlformats.org/officeDocument/2006/relationships/theme" Target="../theme/theme33.xml"/><Relationship Id="rId2" Type="http://schemas.openxmlformats.org/officeDocument/2006/relationships/slideLayout" Target="../slideLayouts/slideLayout324.xml"/><Relationship Id="rId16" Type="http://schemas.openxmlformats.org/officeDocument/2006/relationships/slideLayout" Target="../slideLayouts/slideLayout338.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5" Type="http://schemas.openxmlformats.org/officeDocument/2006/relationships/slideLayout" Target="../slideLayouts/slideLayout337.xml"/><Relationship Id="rId10" Type="http://schemas.openxmlformats.org/officeDocument/2006/relationships/slideLayout" Target="../slideLayouts/slideLayout332.xml"/><Relationship Id="rId19" Type="http://schemas.openxmlformats.org/officeDocument/2006/relationships/image" Target="../media/image13.png"/><Relationship Id="rId4" Type="http://schemas.openxmlformats.org/officeDocument/2006/relationships/slideLayout" Target="../slideLayouts/slideLayout326.xml"/><Relationship Id="rId9" Type="http://schemas.openxmlformats.org/officeDocument/2006/relationships/slideLayout" Target="../slideLayouts/slideLayout331.xml"/><Relationship Id="rId14" Type="http://schemas.openxmlformats.org/officeDocument/2006/relationships/slideLayout" Target="../slideLayouts/slideLayout33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6.xml"/><Relationship Id="rId13" Type="http://schemas.openxmlformats.org/officeDocument/2006/relationships/slideLayout" Target="../slideLayouts/slideLayout351.xml"/><Relationship Id="rId18" Type="http://schemas.openxmlformats.org/officeDocument/2006/relationships/image" Target="../media/image1.jpeg"/><Relationship Id="rId3" Type="http://schemas.openxmlformats.org/officeDocument/2006/relationships/slideLayout" Target="../slideLayouts/slideLayout341.xml"/><Relationship Id="rId7" Type="http://schemas.openxmlformats.org/officeDocument/2006/relationships/slideLayout" Target="../slideLayouts/slideLayout345.xml"/><Relationship Id="rId12" Type="http://schemas.openxmlformats.org/officeDocument/2006/relationships/slideLayout" Target="../slideLayouts/slideLayout350.xml"/><Relationship Id="rId17" Type="http://schemas.openxmlformats.org/officeDocument/2006/relationships/theme" Target="../theme/theme34.xml"/><Relationship Id="rId2" Type="http://schemas.openxmlformats.org/officeDocument/2006/relationships/slideLayout" Target="../slideLayouts/slideLayout340.xml"/><Relationship Id="rId16" Type="http://schemas.openxmlformats.org/officeDocument/2006/relationships/slideLayout" Target="../slideLayouts/slideLayout354.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5" Type="http://schemas.openxmlformats.org/officeDocument/2006/relationships/slideLayout" Target="../slideLayouts/slideLayout343.xml"/><Relationship Id="rId15" Type="http://schemas.openxmlformats.org/officeDocument/2006/relationships/slideLayout" Target="../slideLayouts/slideLayout353.xml"/><Relationship Id="rId10" Type="http://schemas.openxmlformats.org/officeDocument/2006/relationships/slideLayout" Target="../slideLayouts/slideLayout348.xml"/><Relationship Id="rId19" Type="http://schemas.openxmlformats.org/officeDocument/2006/relationships/image" Target="../media/image13.png"/><Relationship Id="rId4" Type="http://schemas.openxmlformats.org/officeDocument/2006/relationships/slideLayout" Target="../slideLayouts/slideLayout342.xml"/><Relationship Id="rId9" Type="http://schemas.openxmlformats.org/officeDocument/2006/relationships/slideLayout" Target="../slideLayouts/slideLayout347.xml"/><Relationship Id="rId14" Type="http://schemas.openxmlformats.org/officeDocument/2006/relationships/slideLayout" Target="../slideLayouts/slideLayout35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slideLayout" Target="../slideLayouts/slideLayout367.xml"/><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slideLayout" Target="../slideLayouts/slideLayout366.xml"/><Relationship Id="rId2" Type="http://schemas.openxmlformats.org/officeDocument/2006/relationships/slideLayout" Target="../slideLayouts/slideLayout356.xml"/><Relationship Id="rId16" Type="http://schemas.openxmlformats.org/officeDocument/2006/relationships/image" Target="../media/image2.png"/><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5" Type="http://schemas.openxmlformats.org/officeDocument/2006/relationships/image" Target="../media/image1.jpeg"/><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slideLayout" Target="../slideLayouts/slideLayout380.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slideLayout" Target="../slideLayouts/slideLayout379.xml"/><Relationship Id="rId2" Type="http://schemas.openxmlformats.org/officeDocument/2006/relationships/slideLayout" Target="../slideLayouts/slideLayout369.xml"/><Relationship Id="rId16" Type="http://schemas.openxmlformats.org/officeDocument/2006/relationships/image" Target="../media/image2.png"/><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5" Type="http://schemas.openxmlformats.org/officeDocument/2006/relationships/image" Target="../media/image1.jpeg"/><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8.xml"/><Relationship Id="rId13" Type="http://schemas.openxmlformats.org/officeDocument/2006/relationships/slideLayout" Target="../slideLayouts/slideLayout393.xml"/><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slideLayout" Target="../slideLayouts/slideLayout392.xml"/><Relationship Id="rId17" Type="http://schemas.openxmlformats.org/officeDocument/2006/relationships/image" Target="../media/image2.png"/><Relationship Id="rId2" Type="http://schemas.openxmlformats.org/officeDocument/2006/relationships/slideLayout" Target="../slideLayouts/slideLayout382.xml"/><Relationship Id="rId16" Type="http://schemas.openxmlformats.org/officeDocument/2006/relationships/image" Target="../media/image1.jpeg"/><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5" Type="http://schemas.openxmlformats.org/officeDocument/2006/relationships/theme" Target="../theme/theme37.xml"/><Relationship Id="rId10" Type="http://schemas.openxmlformats.org/officeDocument/2006/relationships/slideLayout" Target="../slideLayouts/slideLayout390.xml"/><Relationship Id="rId4" Type="http://schemas.openxmlformats.org/officeDocument/2006/relationships/slideLayout" Target="../slideLayouts/slideLayout384.xml"/><Relationship Id="rId9" Type="http://schemas.openxmlformats.org/officeDocument/2006/relationships/slideLayout" Target="../slideLayouts/slideLayout389.xml"/><Relationship Id="rId14" Type="http://schemas.openxmlformats.org/officeDocument/2006/relationships/slideLayout" Target="../slideLayouts/slideLayout394.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2.xml"/><Relationship Id="rId13" Type="http://schemas.openxmlformats.org/officeDocument/2006/relationships/slideLayout" Target="../slideLayouts/slideLayout407.xml"/><Relationship Id="rId3" Type="http://schemas.openxmlformats.org/officeDocument/2006/relationships/slideLayout" Target="../slideLayouts/slideLayout397.xml"/><Relationship Id="rId7" Type="http://schemas.openxmlformats.org/officeDocument/2006/relationships/slideLayout" Target="../slideLayouts/slideLayout401.xml"/><Relationship Id="rId12" Type="http://schemas.openxmlformats.org/officeDocument/2006/relationships/slideLayout" Target="../slideLayouts/slideLayout406.xml"/><Relationship Id="rId17" Type="http://schemas.openxmlformats.org/officeDocument/2006/relationships/image" Target="../media/image2.png"/><Relationship Id="rId2" Type="http://schemas.openxmlformats.org/officeDocument/2006/relationships/slideLayout" Target="../slideLayouts/slideLayout396.xml"/><Relationship Id="rId16" Type="http://schemas.openxmlformats.org/officeDocument/2006/relationships/image" Target="../media/image1.jpeg"/><Relationship Id="rId1" Type="http://schemas.openxmlformats.org/officeDocument/2006/relationships/slideLayout" Target="../slideLayouts/slideLayout395.xml"/><Relationship Id="rId6" Type="http://schemas.openxmlformats.org/officeDocument/2006/relationships/slideLayout" Target="../slideLayouts/slideLayout400.xml"/><Relationship Id="rId11" Type="http://schemas.openxmlformats.org/officeDocument/2006/relationships/slideLayout" Target="../slideLayouts/slideLayout405.xml"/><Relationship Id="rId5" Type="http://schemas.openxmlformats.org/officeDocument/2006/relationships/slideLayout" Target="../slideLayouts/slideLayout399.xml"/><Relationship Id="rId15" Type="http://schemas.openxmlformats.org/officeDocument/2006/relationships/theme" Target="../theme/theme38.xml"/><Relationship Id="rId10" Type="http://schemas.openxmlformats.org/officeDocument/2006/relationships/slideLayout" Target="../slideLayouts/slideLayout404.xml"/><Relationship Id="rId4" Type="http://schemas.openxmlformats.org/officeDocument/2006/relationships/slideLayout" Target="../slideLayouts/slideLayout398.xml"/><Relationship Id="rId9" Type="http://schemas.openxmlformats.org/officeDocument/2006/relationships/slideLayout" Target="../slideLayouts/slideLayout403.xml"/><Relationship Id="rId14"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6.xml"/><Relationship Id="rId13" Type="http://schemas.openxmlformats.org/officeDocument/2006/relationships/slideLayout" Target="../slideLayouts/slideLayout421.xml"/><Relationship Id="rId3" Type="http://schemas.openxmlformats.org/officeDocument/2006/relationships/slideLayout" Target="../slideLayouts/slideLayout411.xml"/><Relationship Id="rId7" Type="http://schemas.openxmlformats.org/officeDocument/2006/relationships/slideLayout" Target="../slideLayouts/slideLayout415.xml"/><Relationship Id="rId12" Type="http://schemas.openxmlformats.org/officeDocument/2006/relationships/slideLayout" Target="../slideLayouts/slideLayout420.xml"/><Relationship Id="rId17" Type="http://schemas.openxmlformats.org/officeDocument/2006/relationships/image" Target="../media/image2.png"/><Relationship Id="rId2" Type="http://schemas.openxmlformats.org/officeDocument/2006/relationships/slideLayout" Target="../slideLayouts/slideLayout410.xml"/><Relationship Id="rId16" Type="http://schemas.openxmlformats.org/officeDocument/2006/relationships/image" Target="../media/image1.jpeg"/><Relationship Id="rId1" Type="http://schemas.openxmlformats.org/officeDocument/2006/relationships/slideLayout" Target="../slideLayouts/slideLayout409.xml"/><Relationship Id="rId6" Type="http://schemas.openxmlformats.org/officeDocument/2006/relationships/slideLayout" Target="../slideLayouts/slideLayout414.xml"/><Relationship Id="rId11" Type="http://schemas.openxmlformats.org/officeDocument/2006/relationships/slideLayout" Target="../slideLayouts/slideLayout419.xml"/><Relationship Id="rId5" Type="http://schemas.openxmlformats.org/officeDocument/2006/relationships/slideLayout" Target="../slideLayouts/slideLayout413.xml"/><Relationship Id="rId15" Type="http://schemas.openxmlformats.org/officeDocument/2006/relationships/theme" Target="../theme/theme39.xml"/><Relationship Id="rId10" Type="http://schemas.openxmlformats.org/officeDocument/2006/relationships/slideLayout" Target="../slideLayouts/slideLayout418.xml"/><Relationship Id="rId4" Type="http://schemas.openxmlformats.org/officeDocument/2006/relationships/slideLayout" Target="../slideLayouts/slideLayout412.xml"/><Relationship Id="rId9" Type="http://schemas.openxmlformats.org/officeDocument/2006/relationships/slideLayout" Target="../slideLayouts/slideLayout417.xml"/><Relationship Id="rId14" Type="http://schemas.openxmlformats.org/officeDocument/2006/relationships/slideLayout" Target="../slideLayouts/slideLayout42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0.xml"/><Relationship Id="rId13" Type="http://schemas.openxmlformats.org/officeDocument/2006/relationships/slideLayout" Target="../slideLayouts/slideLayout435.xml"/><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slideLayout" Target="../slideLayouts/slideLayout434.xml"/><Relationship Id="rId2" Type="http://schemas.openxmlformats.org/officeDocument/2006/relationships/slideLayout" Target="../slideLayouts/slideLayout424.xml"/><Relationship Id="rId16" Type="http://schemas.openxmlformats.org/officeDocument/2006/relationships/image" Target="../media/image2.png"/><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5" Type="http://schemas.openxmlformats.org/officeDocument/2006/relationships/image" Target="../media/image1.jpeg"/><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3.xml"/><Relationship Id="rId13" Type="http://schemas.openxmlformats.org/officeDocument/2006/relationships/theme" Target="../theme/theme41.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slideLayout" Target="../slideLayouts/slideLayout447.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5" Type="http://schemas.openxmlformats.org/officeDocument/2006/relationships/image" Target="../media/image2.png"/><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 Id="rId14" Type="http://schemas.openxmlformats.org/officeDocument/2006/relationships/image" Target="../media/image1.jpeg"/></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5.xml"/><Relationship Id="rId13" Type="http://schemas.openxmlformats.org/officeDocument/2006/relationships/slideLayout" Target="../slideLayouts/slideLayout460.xml"/><Relationship Id="rId3" Type="http://schemas.openxmlformats.org/officeDocument/2006/relationships/slideLayout" Target="../slideLayouts/slideLayout450.xml"/><Relationship Id="rId7" Type="http://schemas.openxmlformats.org/officeDocument/2006/relationships/slideLayout" Target="../slideLayouts/slideLayout454.xml"/><Relationship Id="rId12" Type="http://schemas.openxmlformats.org/officeDocument/2006/relationships/slideLayout" Target="../slideLayouts/slideLayout459.xml"/><Relationship Id="rId2" Type="http://schemas.openxmlformats.org/officeDocument/2006/relationships/slideLayout" Target="../slideLayouts/slideLayout449.xml"/><Relationship Id="rId16" Type="http://schemas.openxmlformats.org/officeDocument/2006/relationships/image" Target="../media/image2.png"/><Relationship Id="rId1" Type="http://schemas.openxmlformats.org/officeDocument/2006/relationships/slideLayout" Target="../slideLayouts/slideLayout448.xml"/><Relationship Id="rId6" Type="http://schemas.openxmlformats.org/officeDocument/2006/relationships/slideLayout" Target="../slideLayouts/slideLayout453.xml"/><Relationship Id="rId11" Type="http://schemas.openxmlformats.org/officeDocument/2006/relationships/slideLayout" Target="../slideLayouts/slideLayout458.xml"/><Relationship Id="rId5" Type="http://schemas.openxmlformats.org/officeDocument/2006/relationships/slideLayout" Target="../slideLayouts/slideLayout452.xml"/><Relationship Id="rId15" Type="http://schemas.openxmlformats.org/officeDocument/2006/relationships/image" Target="../media/image1.jpeg"/><Relationship Id="rId10" Type="http://schemas.openxmlformats.org/officeDocument/2006/relationships/slideLayout" Target="../slideLayouts/slideLayout457.xml"/><Relationship Id="rId4" Type="http://schemas.openxmlformats.org/officeDocument/2006/relationships/slideLayout" Target="../slideLayouts/slideLayout451.xml"/><Relationship Id="rId9" Type="http://schemas.openxmlformats.org/officeDocument/2006/relationships/slideLayout" Target="../slideLayouts/slideLayout456.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8.xml"/><Relationship Id="rId3" Type="http://schemas.openxmlformats.org/officeDocument/2006/relationships/slideLayout" Target="../slideLayouts/slideLayout463.xml"/><Relationship Id="rId7" Type="http://schemas.openxmlformats.org/officeDocument/2006/relationships/slideLayout" Target="../slideLayouts/slideLayout467.xml"/><Relationship Id="rId12" Type="http://schemas.openxmlformats.org/officeDocument/2006/relationships/theme" Target="../theme/theme43.xml"/><Relationship Id="rId2" Type="http://schemas.openxmlformats.org/officeDocument/2006/relationships/slideLayout" Target="../slideLayouts/slideLayout462.xml"/><Relationship Id="rId1" Type="http://schemas.openxmlformats.org/officeDocument/2006/relationships/slideLayout" Target="../slideLayouts/slideLayout461.xml"/><Relationship Id="rId6" Type="http://schemas.openxmlformats.org/officeDocument/2006/relationships/slideLayout" Target="../slideLayouts/slideLayout466.xml"/><Relationship Id="rId11" Type="http://schemas.openxmlformats.org/officeDocument/2006/relationships/slideLayout" Target="../slideLayouts/slideLayout471.xml"/><Relationship Id="rId5" Type="http://schemas.openxmlformats.org/officeDocument/2006/relationships/slideLayout" Target="../slideLayouts/slideLayout465.xml"/><Relationship Id="rId10" Type="http://schemas.openxmlformats.org/officeDocument/2006/relationships/slideLayout" Target="../slideLayouts/slideLayout470.xml"/><Relationship Id="rId4" Type="http://schemas.openxmlformats.org/officeDocument/2006/relationships/slideLayout" Target="../slideLayouts/slideLayout464.xml"/><Relationship Id="rId9" Type="http://schemas.openxmlformats.org/officeDocument/2006/relationships/slideLayout" Target="../slideLayouts/slideLayout469.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9.xml"/><Relationship Id="rId13" Type="http://schemas.openxmlformats.org/officeDocument/2006/relationships/slideLayout" Target="../slideLayouts/slideLayout484.xml"/><Relationship Id="rId3" Type="http://schemas.openxmlformats.org/officeDocument/2006/relationships/slideLayout" Target="../slideLayouts/slideLayout474.xml"/><Relationship Id="rId7" Type="http://schemas.openxmlformats.org/officeDocument/2006/relationships/slideLayout" Target="../slideLayouts/slideLayout478.xml"/><Relationship Id="rId12" Type="http://schemas.openxmlformats.org/officeDocument/2006/relationships/slideLayout" Target="../slideLayouts/slideLayout483.xml"/><Relationship Id="rId17" Type="http://schemas.openxmlformats.org/officeDocument/2006/relationships/image" Target="../media/image2.png"/><Relationship Id="rId2" Type="http://schemas.openxmlformats.org/officeDocument/2006/relationships/slideLayout" Target="../slideLayouts/slideLayout473.xml"/><Relationship Id="rId16" Type="http://schemas.openxmlformats.org/officeDocument/2006/relationships/image" Target="../media/image1.jpeg"/><Relationship Id="rId1" Type="http://schemas.openxmlformats.org/officeDocument/2006/relationships/slideLayout" Target="../slideLayouts/slideLayout472.xml"/><Relationship Id="rId6" Type="http://schemas.openxmlformats.org/officeDocument/2006/relationships/slideLayout" Target="../slideLayouts/slideLayout477.xml"/><Relationship Id="rId11" Type="http://schemas.openxmlformats.org/officeDocument/2006/relationships/slideLayout" Target="../slideLayouts/slideLayout482.xml"/><Relationship Id="rId5" Type="http://schemas.openxmlformats.org/officeDocument/2006/relationships/slideLayout" Target="../slideLayouts/slideLayout476.xml"/><Relationship Id="rId15" Type="http://schemas.openxmlformats.org/officeDocument/2006/relationships/theme" Target="../theme/theme44.xml"/><Relationship Id="rId10" Type="http://schemas.openxmlformats.org/officeDocument/2006/relationships/slideLayout" Target="../slideLayouts/slideLayout481.xml"/><Relationship Id="rId4" Type="http://schemas.openxmlformats.org/officeDocument/2006/relationships/slideLayout" Target="../slideLayouts/slideLayout475.xml"/><Relationship Id="rId9" Type="http://schemas.openxmlformats.org/officeDocument/2006/relationships/slideLayout" Target="../slideLayouts/slideLayout480.xml"/><Relationship Id="rId14" Type="http://schemas.openxmlformats.org/officeDocument/2006/relationships/slideLayout" Target="../slideLayouts/slideLayout48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3.xml"/><Relationship Id="rId13" Type="http://schemas.openxmlformats.org/officeDocument/2006/relationships/slideLayout" Target="../slideLayouts/slideLayout498.xml"/><Relationship Id="rId3" Type="http://schemas.openxmlformats.org/officeDocument/2006/relationships/slideLayout" Target="../slideLayouts/slideLayout488.xml"/><Relationship Id="rId7" Type="http://schemas.openxmlformats.org/officeDocument/2006/relationships/slideLayout" Target="../slideLayouts/slideLayout492.xml"/><Relationship Id="rId12" Type="http://schemas.openxmlformats.org/officeDocument/2006/relationships/slideLayout" Target="../slideLayouts/slideLayout497.xml"/><Relationship Id="rId17" Type="http://schemas.openxmlformats.org/officeDocument/2006/relationships/image" Target="../media/image2.png"/><Relationship Id="rId2" Type="http://schemas.openxmlformats.org/officeDocument/2006/relationships/slideLayout" Target="../slideLayouts/slideLayout487.xml"/><Relationship Id="rId16" Type="http://schemas.openxmlformats.org/officeDocument/2006/relationships/image" Target="../media/image1.jpeg"/><Relationship Id="rId1" Type="http://schemas.openxmlformats.org/officeDocument/2006/relationships/slideLayout" Target="../slideLayouts/slideLayout486.xml"/><Relationship Id="rId6" Type="http://schemas.openxmlformats.org/officeDocument/2006/relationships/slideLayout" Target="../slideLayouts/slideLayout491.xml"/><Relationship Id="rId11" Type="http://schemas.openxmlformats.org/officeDocument/2006/relationships/slideLayout" Target="../slideLayouts/slideLayout496.xml"/><Relationship Id="rId5" Type="http://schemas.openxmlformats.org/officeDocument/2006/relationships/slideLayout" Target="../slideLayouts/slideLayout490.xml"/><Relationship Id="rId15" Type="http://schemas.openxmlformats.org/officeDocument/2006/relationships/theme" Target="../theme/theme45.xml"/><Relationship Id="rId10" Type="http://schemas.openxmlformats.org/officeDocument/2006/relationships/slideLayout" Target="../slideLayouts/slideLayout495.xml"/><Relationship Id="rId4" Type="http://schemas.openxmlformats.org/officeDocument/2006/relationships/slideLayout" Target="../slideLayouts/slideLayout489.xml"/><Relationship Id="rId9" Type="http://schemas.openxmlformats.org/officeDocument/2006/relationships/slideLayout" Target="../slideLayouts/slideLayout494.xml"/><Relationship Id="rId14" Type="http://schemas.openxmlformats.org/officeDocument/2006/relationships/slideLayout" Target="../slideLayouts/slideLayout499.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7.xml"/><Relationship Id="rId13" Type="http://schemas.openxmlformats.org/officeDocument/2006/relationships/slideLayout" Target="../slideLayouts/slideLayout512.xml"/><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slideLayout" Target="../slideLayouts/slideLayout511.xml"/><Relationship Id="rId17" Type="http://schemas.openxmlformats.org/officeDocument/2006/relationships/image" Target="../media/image2.png"/><Relationship Id="rId2" Type="http://schemas.openxmlformats.org/officeDocument/2006/relationships/slideLayout" Target="../slideLayouts/slideLayout501.xml"/><Relationship Id="rId16" Type="http://schemas.openxmlformats.org/officeDocument/2006/relationships/image" Target="../media/image1.jpeg"/><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5" Type="http://schemas.openxmlformats.org/officeDocument/2006/relationships/theme" Target="../theme/theme46.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 Id="rId14" Type="http://schemas.openxmlformats.org/officeDocument/2006/relationships/slideLayout" Target="../slideLayouts/slideLayout513.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21.xml"/><Relationship Id="rId13" Type="http://schemas.openxmlformats.org/officeDocument/2006/relationships/slideLayout" Target="../slideLayouts/slideLayout526.xml"/><Relationship Id="rId3" Type="http://schemas.openxmlformats.org/officeDocument/2006/relationships/slideLayout" Target="../slideLayouts/slideLayout516.xml"/><Relationship Id="rId7" Type="http://schemas.openxmlformats.org/officeDocument/2006/relationships/slideLayout" Target="../slideLayouts/slideLayout520.xml"/><Relationship Id="rId12" Type="http://schemas.openxmlformats.org/officeDocument/2006/relationships/slideLayout" Target="../slideLayouts/slideLayout525.xml"/><Relationship Id="rId2" Type="http://schemas.openxmlformats.org/officeDocument/2006/relationships/slideLayout" Target="../slideLayouts/slideLayout515.xml"/><Relationship Id="rId16" Type="http://schemas.openxmlformats.org/officeDocument/2006/relationships/image" Target="../media/image2.png"/><Relationship Id="rId1" Type="http://schemas.openxmlformats.org/officeDocument/2006/relationships/slideLayout" Target="../slideLayouts/slideLayout514.xml"/><Relationship Id="rId6" Type="http://schemas.openxmlformats.org/officeDocument/2006/relationships/slideLayout" Target="../slideLayouts/slideLayout519.xml"/><Relationship Id="rId11" Type="http://schemas.openxmlformats.org/officeDocument/2006/relationships/slideLayout" Target="../slideLayouts/slideLayout524.xml"/><Relationship Id="rId5" Type="http://schemas.openxmlformats.org/officeDocument/2006/relationships/slideLayout" Target="../slideLayouts/slideLayout518.xml"/><Relationship Id="rId15" Type="http://schemas.openxmlformats.org/officeDocument/2006/relationships/image" Target="../media/image1.jpeg"/><Relationship Id="rId10" Type="http://schemas.openxmlformats.org/officeDocument/2006/relationships/slideLayout" Target="../slideLayouts/slideLayout523.xml"/><Relationship Id="rId4" Type="http://schemas.openxmlformats.org/officeDocument/2006/relationships/slideLayout" Target="../slideLayouts/slideLayout517.xml"/><Relationship Id="rId9" Type="http://schemas.openxmlformats.org/officeDocument/2006/relationships/slideLayout" Target="../slideLayouts/slideLayout522.xml"/><Relationship Id="rId14"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34.xml"/><Relationship Id="rId13" Type="http://schemas.openxmlformats.org/officeDocument/2006/relationships/slideLayout" Target="../slideLayouts/slideLayout539.xml"/><Relationship Id="rId3" Type="http://schemas.openxmlformats.org/officeDocument/2006/relationships/slideLayout" Target="../slideLayouts/slideLayout529.xml"/><Relationship Id="rId7" Type="http://schemas.openxmlformats.org/officeDocument/2006/relationships/slideLayout" Target="../slideLayouts/slideLayout533.xml"/><Relationship Id="rId12" Type="http://schemas.openxmlformats.org/officeDocument/2006/relationships/slideLayout" Target="../slideLayouts/slideLayout538.xml"/><Relationship Id="rId17" Type="http://schemas.openxmlformats.org/officeDocument/2006/relationships/image" Target="../media/image2.png"/><Relationship Id="rId2" Type="http://schemas.openxmlformats.org/officeDocument/2006/relationships/slideLayout" Target="../slideLayouts/slideLayout528.xml"/><Relationship Id="rId16" Type="http://schemas.openxmlformats.org/officeDocument/2006/relationships/image" Target="../media/image1.jpeg"/><Relationship Id="rId1" Type="http://schemas.openxmlformats.org/officeDocument/2006/relationships/slideLayout" Target="../slideLayouts/slideLayout527.xml"/><Relationship Id="rId6" Type="http://schemas.openxmlformats.org/officeDocument/2006/relationships/slideLayout" Target="../slideLayouts/slideLayout532.xml"/><Relationship Id="rId11" Type="http://schemas.openxmlformats.org/officeDocument/2006/relationships/slideLayout" Target="../slideLayouts/slideLayout537.xml"/><Relationship Id="rId5" Type="http://schemas.openxmlformats.org/officeDocument/2006/relationships/slideLayout" Target="../slideLayouts/slideLayout531.xml"/><Relationship Id="rId15" Type="http://schemas.openxmlformats.org/officeDocument/2006/relationships/theme" Target="../theme/theme48.xml"/><Relationship Id="rId10" Type="http://schemas.openxmlformats.org/officeDocument/2006/relationships/slideLayout" Target="../slideLayouts/slideLayout536.xml"/><Relationship Id="rId4" Type="http://schemas.openxmlformats.org/officeDocument/2006/relationships/slideLayout" Target="../slideLayouts/slideLayout530.xml"/><Relationship Id="rId9" Type="http://schemas.openxmlformats.org/officeDocument/2006/relationships/slideLayout" Target="../slideLayouts/slideLayout535.xml"/><Relationship Id="rId14" Type="http://schemas.openxmlformats.org/officeDocument/2006/relationships/slideLayout" Target="../slideLayouts/slideLayout540.xml"/></Relationships>
</file>

<file path=ppt/slideMasters/_rels/slideMaster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49.xml"/><Relationship Id="rId1" Type="http://schemas.openxmlformats.org/officeDocument/2006/relationships/slideLayout" Target="../slideLayouts/slideLayout541.xml"/><Relationship Id="rId4" Type="http://schemas.openxmlformats.org/officeDocument/2006/relationships/image" Target="../media/image1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1.jpe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9.xml"/><Relationship Id="rId13" Type="http://schemas.openxmlformats.org/officeDocument/2006/relationships/theme" Target="../theme/theme50.xml"/><Relationship Id="rId3" Type="http://schemas.openxmlformats.org/officeDocument/2006/relationships/slideLayout" Target="../slideLayouts/slideLayout544.xml"/><Relationship Id="rId7" Type="http://schemas.openxmlformats.org/officeDocument/2006/relationships/slideLayout" Target="../slideLayouts/slideLayout548.xml"/><Relationship Id="rId12" Type="http://schemas.openxmlformats.org/officeDocument/2006/relationships/slideLayout" Target="../slideLayouts/slideLayout553.xml"/><Relationship Id="rId2" Type="http://schemas.openxmlformats.org/officeDocument/2006/relationships/slideLayout" Target="../slideLayouts/slideLayout543.xml"/><Relationship Id="rId1" Type="http://schemas.openxmlformats.org/officeDocument/2006/relationships/slideLayout" Target="../slideLayouts/slideLayout542.xml"/><Relationship Id="rId6" Type="http://schemas.openxmlformats.org/officeDocument/2006/relationships/slideLayout" Target="../slideLayouts/slideLayout547.xml"/><Relationship Id="rId11" Type="http://schemas.openxmlformats.org/officeDocument/2006/relationships/slideLayout" Target="../slideLayouts/slideLayout552.xml"/><Relationship Id="rId5" Type="http://schemas.openxmlformats.org/officeDocument/2006/relationships/slideLayout" Target="../slideLayouts/slideLayout546.xml"/><Relationship Id="rId15" Type="http://schemas.openxmlformats.org/officeDocument/2006/relationships/image" Target="../media/image2.png"/><Relationship Id="rId10" Type="http://schemas.openxmlformats.org/officeDocument/2006/relationships/slideLayout" Target="../slideLayouts/slideLayout551.xml"/><Relationship Id="rId4" Type="http://schemas.openxmlformats.org/officeDocument/2006/relationships/slideLayout" Target="../slideLayouts/slideLayout545.xml"/><Relationship Id="rId9" Type="http://schemas.openxmlformats.org/officeDocument/2006/relationships/slideLayout" Target="../slideLayouts/slideLayout550.xml"/><Relationship Id="rId14" Type="http://schemas.openxmlformats.org/officeDocument/2006/relationships/image" Target="../media/image1.jpeg"/></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61.xml"/><Relationship Id="rId13" Type="http://schemas.openxmlformats.org/officeDocument/2006/relationships/theme" Target="../theme/theme51.xml"/><Relationship Id="rId3" Type="http://schemas.openxmlformats.org/officeDocument/2006/relationships/slideLayout" Target="../slideLayouts/slideLayout556.xml"/><Relationship Id="rId7" Type="http://schemas.openxmlformats.org/officeDocument/2006/relationships/slideLayout" Target="../slideLayouts/slideLayout560.xml"/><Relationship Id="rId12" Type="http://schemas.openxmlformats.org/officeDocument/2006/relationships/slideLayout" Target="../slideLayouts/slideLayout565.xml"/><Relationship Id="rId2" Type="http://schemas.openxmlformats.org/officeDocument/2006/relationships/slideLayout" Target="../slideLayouts/slideLayout555.xml"/><Relationship Id="rId1" Type="http://schemas.openxmlformats.org/officeDocument/2006/relationships/slideLayout" Target="../slideLayouts/slideLayout554.xml"/><Relationship Id="rId6" Type="http://schemas.openxmlformats.org/officeDocument/2006/relationships/slideLayout" Target="../slideLayouts/slideLayout559.xml"/><Relationship Id="rId11" Type="http://schemas.openxmlformats.org/officeDocument/2006/relationships/slideLayout" Target="../slideLayouts/slideLayout564.xml"/><Relationship Id="rId5" Type="http://schemas.openxmlformats.org/officeDocument/2006/relationships/slideLayout" Target="../slideLayouts/slideLayout558.xml"/><Relationship Id="rId15" Type="http://schemas.openxmlformats.org/officeDocument/2006/relationships/image" Target="../media/image8.png"/><Relationship Id="rId10" Type="http://schemas.openxmlformats.org/officeDocument/2006/relationships/slideLayout" Target="../slideLayouts/slideLayout563.xml"/><Relationship Id="rId4" Type="http://schemas.openxmlformats.org/officeDocument/2006/relationships/slideLayout" Target="../slideLayouts/slideLayout557.xml"/><Relationship Id="rId9" Type="http://schemas.openxmlformats.org/officeDocument/2006/relationships/slideLayout" Target="../slideLayouts/slideLayout562.xml"/><Relationship Id="rId1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6.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2.pn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7.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2.pn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8.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image" Target="../media/image2.png"/><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1.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9.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image" Target="../media/image2.png"/><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EBA053ED-078E-4A6E-9737-3EA50AC4E82F}" type="datetime1">
              <a:rPr lang="en-US" smtClean="0"/>
              <a:t>7/30/2017</a:t>
            </a:fld>
            <a:endParaRPr lang="en-US" dirty="0"/>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pPr/>
              <a:t>‹#›</a:t>
            </a:fld>
            <a:endParaRPr lang="en-US" dirty="0"/>
          </a:p>
        </p:txBody>
      </p:sp>
      <p:pic>
        <p:nvPicPr>
          <p:cNvPr id="12" name="Pictur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10" name="TextBox 9"/>
          <p:cNvSpPr txBox="1"/>
          <p:nvPr userDrawn="1"/>
        </p:nvSpPr>
        <p:spPr>
          <a:xfrm>
            <a:off x="3661157" y="6516146"/>
            <a:ext cx="1848776"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smtClean="0">
                <a:ln>
                  <a:noFill/>
                </a:ln>
                <a:solidFill>
                  <a:srgbClr val="F2F2F2"/>
                </a:solidFill>
                <a:effectLst/>
                <a:uLnTx/>
                <a:uFillTx/>
                <a:latin typeface="Arial"/>
                <a:cs typeface="Arial"/>
              </a:rPr>
              <a:t>CONFIDENTIAL AND PROPRIETARY</a:t>
            </a:r>
            <a:endParaRPr kumimoji="0" lang="en-US" sz="700" b="0" i="0" u="none" strike="noStrike" kern="0" cap="none" spc="0" normalizeH="0" baseline="0" noProof="0" dirty="0">
              <a:ln>
                <a:noFill/>
              </a:ln>
              <a:solidFill>
                <a:sysClr val="window" lastClr="FFFFFF"/>
              </a:solidFill>
              <a:effectLst/>
              <a:uLnTx/>
              <a:uFillTx/>
              <a:latin typeface="Arial"/>
              <a:cs typeface="Arial"/>
            </a:endParaRPr>
          </a:p>
        </p:txBody>
      </p:sp>
      <p:sp>
        <p:nvSpPr>
          <p:cNvPr id="11" name="TextBox 10"/>
          <p:cNvSpPr txBox="1"/>
          <p:nvPr userDrawn="1"/>
        </p:nvSpPr>
        <p:spPr>
          <a:xfrm>
            <a:off x="6032500" y="6511073"/>
            <a:ext cx="2989895" cy="200055"/>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700" b="0" dirty="0" smtClean="0">
                <a:solidFill>
                  <a:srgbClr val="F2F2F2"/>
                </a:solidFill>
                <a:latin typeface="Arial"/>
                <a:cs typeface="Arial"/>
              </a:rPr>
              <a:t>© </a:t>
            </a:r>
            <a:r>
              <a:rPr lang="en-US" altLang="ko-KR" sz="700" b="0" dirty="0" smtClean="0">
                <a:solidFill>
                  <a:srgbClr val="F2F2F2"/>
                </a:solidFill>
                <a:latin typeface="Arial"/>
                <a:cs typeface="Arial"/>
              </a:rPr>
              <a:t>2017 NationalStudent Clearinghouse</a:t>
            </a:r>
            <a:r>
              <a:rPr lang="en-US" sz="700" baseline="0" dirty="0" smtClean="0">
                <a:solidFill>
                  <a:schemeClr val="bg1"/>
                </a:solidFill>
                <a:latin typeface="Arial"/>
                <a:cs typeface="Arial"/>
              </a:rPr>
              <a:t>. All Rights Reserved</a:t>
            </a:r>
            <a:r>
              <a:rPr lang="en-US" altLang="ko-KR" sz="700" baseline="0" dirty="0" smtClean="0">
                <a:solidFill>
                  <a:schemeClr val="bg1"/>
                </a:solidFill>
                <a:latin typeface="Arial"/>
                <a:cs typeface="Arial"/>
              </a:rPr>
              <a:t>.</a:t>
            </a:r>
            <a:endParaRPr lang="en-US" sz="700" dirty="0">
              <a:solidFill>
                <a:schemeClr val="bg1"/>
              </a:solidFill>
              <a:latin typeface="Arial"/>
              <a:cs typeface="Aria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9" r:id="rId3"/>
    <p:sldLayoutId id="2147483683" r:id="rId4"/>
    <p:sldLayoutId id="2147483654" r:id="rId5"/>
    <p:sldLayoutId id="2147483681" r:id="rId6"/>
    <p:sldLayoutId id="2147483678" r:id="rId7"/>
    <p:sldLayoutId id="2147483652" r:id="rId8"/>
    <p:sldLayoutId id="2147483653" r:id="rId9"/>
    <p:sldLayoutId id="2147483657" r:id="rId10"/>
    <p:sldLayoutId id="2147483680" r:id="rId11"/>
    <p:sldLayoutId id="2147483691" r:id="rId12"/>
  </p:sldLayoutIdLst>
  <p:timing>
    <p:tnLst>
      <p:par>
        <p:cTn id="1" dur="indefinite" restart="never" nodeType="tmRoot"/>
      </p:par>
    </p:tnLst>
  </p:timing>
  <p:hf hdr="0"/>
  <p:txStyles>
    <p:titleStyle>
      <a:lvl1pPr algn="ctr" defTabSz="457200" rtl="0" eaLnBrk="1" latinLnBrk="0" hangingPunct="1">
        <a:lnSpc>
          <a:spcPts val="3000"/>
        </a:lnSpc>
        <a:spcBef>
          <a:spcPct val="0"/>
        </a:spcBef>
        <a:buNone/>
        <a:defRPr sz="3000" b="1" i="0" kern="1200">
          <a:solidFill>
            <a:schemeClr val="tx1"/>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FCB407F1-1F2D-4C31-B83F-D12AB8AC423C}"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12" name="Pictur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10" name="TextBox 9"/>
          <p:cNvSpPr txBox="1"/>
          <p:nvPr userDrawn="1"/>
        </p:nvSpPr>
        <p:spPr>
          <a:xfrm>
            <a:off x="6032500" y="6511073"/>
            <a:ext cx="2989895" cy="200055"/>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700" b="0" dirty="0" smtClean="0">
                <a:solidFill>
                  <a:srgbClr val="F2F2F2"/>
                </a:solidFill>
                <a:latin typeface="Arial"/>
                <a:cs typeface="Arial"/>
              </a:rPr>
              <a:t>© </a:t>
            </a:r>
            <a:r>
              <a:rPr lang="en-US" altLang="ko-KR" sz="700" b="0" dirty="0" smtClean="0">
                <a:solidFill>
                  <a:srgbClr val="F2F2F2"/>
                </a:solidFill>
                <a:latin typeface="Arial"/>
                <a:cs typeface="Arial"/>
              </a:rPr>
              <a:t>2017 NationalStudent Clearinghouse</a:t>
            </a:r>
            <a:r>
              <a:rPr lang="en-US" sz="700" baseline="0" dirty="0" smtClean="0">
                <a:solidFill>
                  <a:schemeClr val="bg1"/>
                </a:solidFill>
                <a:latin typeface="Arial"/>
                <a:cs typeface="Arial"/>
              </a:rPr>
              <a:t>. All Rights Reserved</a:t>
            </a:r>
            <a:r>
              <a:rPr lang="en-US" altLang="ko-KR" sz="700" baseline="0" dirty="0" smtClean="0">
                <a:solidFill>
                  <a:schemeClr val="bg1"/>
                </a:solidFill>
                <a:latin typeface="Arial"/>
                <a:cs typeface="Arial"/>
              </a:rPr>
              <a:t>.</a:t>
            </a:r>
            <a:endParaRPr lang="en-US" sz="700" dirty="0">
              <a:solidFill>
                <a:schemeClr val="bg1"/>
              </a:solidFill>
              <a:latin typeface="Arial"/>
              <a:cs typeface="Arial"/>
            </a:endParaRPr>
          </a:p>
        </p:txBody>
      </p:sp>
    </p:spTree>
    <p:extLst>
      <p:ext uri="{BB962C8B-B14F-4D97-AF65-F5344CB8AC3E}">
        <p14:creationId xmlns:p14="http://schemas.microsoft.com/office/powerpoint/2010/main" val="1153357020"/>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timing>
    <p:tnLst>
      <p:par>
        <p:cTn id="1" dur="indefinite" restart="never" nodeType="tmRoot"/>
      </p:par>
    </p:tnLst>
  </p:timing>
  <p:hf sldNum="0" hdr="0" ftr="0" dt="0"/>
  <p:txStyles>
    <p:titleStyle>
      <a:lvl1pPr algn="ctr" defTabSz="457200" rtl="0" eaLnBrk="1" latinLnBrk="0" hangingPunct="1">
        <a:lnSpc>
          <a:spcPts val="3000"/>
        </a:lnSpc>
        <a:spcBef>
          <a:spcPct val="0"/>
        </a:spcBef>
        <a:buNone/>
        <a:defRPr sz="3000" b="1" i="0" kern="1200">
          <a:solidFill>
            <a:schemeClr val="tx1"/>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7727BD9E-C961-4D8A-AA7D-3882956537FB}"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12" name="Pictur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10" name="TextBox 9"/>
          <p:cNvSpPr txBox="1"/>
          <p:nvPr userDrawn="1"/>
        </p:nvSpPr>
        <p:spPr>
          <a:xfrm>
            <a:off x="6032500" y="6511073"/>
            <a:ext cx="2989895" cy="200055"/>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700" b="0" dirty="0" smtClean="0">
                <a:solidFill>
                  <a:srgbClr val="F2F2F2"/>
                </a:solidFill>
                <a:latin typeface="Arial"/>
                <a:cs typeface="Arial"/>
              </a:rPr>
              <a:t>© </a:t>
            </a:r>
            <a:r>
              <a:rPr lang="en-US" altLang="ko-KR" sz="700" b="0" dirty="0" smtClean="0">
                <a:solidFill>
                  <a:srgbClr val="F2F2F2"/>
                </a:solidFill>
                <a:latin typeface="Arial"/>
                <a:cs typeface="Arial"/>
              </a:rPr>
              <a:t>2017 NationalStudent Clearinghouse</a:t>
            </a:r>
            <a:r>
              <a:rPr lang="en-US" sz="700" baseline="0" dirty="0" smtClean="0">
                <a:solidFill>
                  <a:schemeClr val="bg1"/>
                </a:solidFill>
                <a:latin typeface="Arial"/>
                <a:cs typeface="Arial"/>
              </a:rPr>
              <a:t>. All Rights Reserved</a:t>
            </a:r>
            <a:r>
              <a:rPr lang="en-US" altLang="ko-KR" sz="700" baseline="0" dirty="0" smtClean="0">
                <a:solidFill>
                  <a:schemeClr val="bg1"/>
                </a:solidFill>
                <a:latin typeface="Arial"/>
                <a:cs typeface="Arial"/>
              </a:rPr>
              <a:t>.</a:t>
            </a:r>
            <a:endParaRPr lang="en-US" sz="700" dirty="0">
              <a:solidFill>
                <a:schemeClr val="bg1"/>
              </a:solidFill>
              <a:latin typeface="Arial"/>
              <a:cs typeface="Arial"/>
            </a:endParaRPr>
          </a:p>
        </p:txBody>
      </p:sp>
    </p:spTree>
    <p:extLst>
      <p:ext uri="{BB962C8B-B14F-4D97-AF65-F5344CB8AC3E}">
        <p14:creationId xmlns:p14="http://schemas.microsoft.com/office/powerpoint/2010/main" val="3292845739"/>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Lst>
  <p:timing>
    <p:tnLst>
      <p:par>
        <p:cTn id="1" dur="indefinite" restart="never" nodeType="tmRoot"/>
      </p:par>
    </p:tnLst>
  </p:timing>
  <p:hf sldNum="0" hdr="0" ftr="0" dt="0"/>
  <p:txStyles>
    <p:titleStyle>
      <a:lvl1pPr algn="ctr" defTabSz="457200" rtl="0" eaLnBrk="1" latinLnBrk="0" hangingPunct="1">
        <a:lnSpc>
          <a:spcPts val="3000"/>
        </a:lnSpc>
        <a:spcBef>
          <a:spcPct val="0"/>
        </a:spcBef>
        <a:buNone/>
        <a:defRPr sz="3000" b="1" i="0" kern="1200">
          <a:solidFill>
            <a:schemeClr val="tx1"/>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7727BD9E-C961-4D8A-AA7D-3882956537FB}"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12" name="Pictur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10" name="TextBox 9"/>
          <p:cNvSpPr txBox="1"/>
          <p:nvPr userDrawn="1"/>
        </p:nvSpPr>
        <p:spPr>
          <a:xfrm>
            <a:off x="6032500" y="6511073"/>
            <a:ext cx="2989895" cy="200055"/>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700" b="0" dirty="0" smtClean="0">
                <a:solidFill>
                  <a:srgbClr val="F2F2F2"/>
                </a:solidFill>
                <a:latin typeface="Arial"/>
                <a:cs typeface="Arial"/>
              </a:rPr>
              <a:t>© </a:t>
            </a:r>
            <a:r>
              <a:rPr lang="en-US" altLang="ko-KR" sz="700" b="0" dirty="0" smtClean="0">
                <a:solidFill>
                  <a:srgbClr val="F2F2F2"/>
                </a:solidFill>
                <a:latin typeface="Arial"/>
                <a:cs typeface="Arial"/>
              </a:rPr>
              <a:t>2017 NationalStudent Clearinghouse</a:t>
            </a:r>
            <a:r>
              <a:rPr lang="en-US" sz="700" baseline="0" dirty="0" smtClean="0">
                <a:solidFill>
                  <a:schemeClr val="bg1"/>
                </a:solidFill>
                <a:latin typeface="Arial"/>
                <a:cs typeface="Arial"/>
              </a:rPr>
              <a:t>. All Rights Reserved</a:t>
            </a:r>
            <a:r>
              <a:rPr lang="en-US" altLang="ko-KR" sz="700" baseline="0" dirty="0" smtClean="0">
                <a:solidFill>
                  <a:schemeClr val="bg1"/>
                </a:solidFill>
                <a:latin typeface="Arial"/>
                <a:cs typeface="Arial"/>
              </a:rPr>
              <a:t>.</a:t>
            </a:r>
            <a:endParaRPr lang="en-US" sz="700" dirty="0">
              <a:solidFill>
                <a:schemeClr val="bg1"/>
              </a:solidFill>
              <a:latin typeface="Arial"/>
              <a:cs typeface="Arial"/>
            </a:endParaRPr>
          </a:p>
        </p:txBody>
      </p:sp>
    </p:spTree>
    <p:extLst>
      <p:ext uri="{BB962C8B-B14F-4D97-AF65-F5344CB8AC3E}">
        <p14:creationId xmlns:p14="http://schemas.microsoft.com/office/powerpoint/2010/main" val="3382131445"/>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Lst>
  <p:timing>
    <p:tnLst>
      <p:par>
        <p:cTn id="1" dur="indefinite" restart="never" nodeType="tmRoot"/>
      </p:par>
    </p:tnLst>
  </p:timing>
  <p:hf sldNum="0" hdr="0" ftr="0" dt="0"/>
  <p:txStyles>
    <p:titleStyle>
      <a:lvl1pPr algn="ctr" defTabSz="457200" rtl="0" eaLnBrk="1" latinLnBrk="0" hangingPunct="1">
        <a:lnSpc>
          <a:spcPts val="3000"/>
        </a:lnSpc>
        <a:spcBef>
          <a:spcPct val="0"/>
        </a:spcBef>
        <a:buNone/>
        <a:defRPr sz="3000" b="1" i="0" kern="1200">
          <a:solidFill>
            <a:schemeClr val="tx1"/>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EBA053ED-078E-4A6E-9737-3EA50AC4E82F}"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12" name="Pictur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10" name="TextBox 9"/>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
        <p:nvSpPr>
          <p:cNvPr id="11" name="TextBox 10"/>
          <p:cNvSpPr txBox="1"/>
          <p:nvPr userDrawn="1"/>
        </p:nvSpPr>
        <p:spPr>
          <a:xfrm>
            <a:off x="6032500" y="6511073"/>
            <a:ext cx="2989895" cy="200055"/>
          </a:xfrm>
          <a:prstGeom prst="rect">
            <a:avLst/>
          </a:prstGeom>
          <a:noFill/>
        </p:spPr>
        <p:txBody>
          <a:bodyPr wrap="square" rtlCol="0">
            <a:spAutoFit/>
          </a:bodyPr>
          <a:lstStyle/>
          <a:p>
            <a:pPr algn="r">
              <a:defRPr/>
            </a:pPr>
            <a:r>
              <a:rPr lang="en-US" sz="700" dirty="0" smtClean="0">
                <a:solidFill>
                  <a:srgbClr val="F2F2F2"/>
                </a:solidFill>
                <a:cs typeface="Arial"/>
              </a:rPr>
              <a:t>© </a:t>
            </a:r>
            <a:r>
              <a:rPr lang="en-US" altLang="ko-KR" sz="700" dirty="0" smtClean="0">
                <a:solidFill>
                  <a:srgbClr val="F2F2F2"/>
                </a:solidFill>
                <a:cs typeface="Arial"/>
              </a:rPr>
              <a:t>2017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1543312094"/>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Lst>
  <p:timing>
    <p:tnLst>
      <p:par>
        <p:cTn id="1" dur="indefinite" restart="never" nodeType="tmRoot"/>
      </p:par>
    </p:tnLst>
  </p:timing>
  <p:hf hdr="0"/>
  <p:txStyles>
    <p:titleStyle>
      <a:lvl1pPr algn="ctr" defTabSz="457200" rtl="0" eaLnBrk="1" latinLnBrk="0" hangingPunct="1">
        <a:lnSpc>
          <a:spcPts val="3000"/>
        </a:lnSpc>
        <a:spcBef>
          <a:spcPct val="0"/>
        </a:spcBef>
        <a:buNone/>
        <a:defRPr sz="3000" b="1" i="0" kern="1200">
          <a:solidFill>
            <a:schemeClr val="tx1"/>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6440" y="475693"/>
            <a:ext cx="3291840" cy="622323"/>
          </a:xfrm>
          <a:prstGeom prst="rect">
            <a:avLst/>
          </a:prstGeom>
        </p:spPr>
      </p:pic>
      <p:pic>
        <p:nvPicPr>
          <p:cNvPr id="11" name="Picture 10" descr="icons_only.png"/>
          <p:cNvPicPr>
            <a:picLocks noChangeAspect="1"/>
          </p:cNvPicPr>
          <p:nvPr/>
        </p:nvPicPr>
        <p:blipFill>
          <a:blip r:embed="rId6"/>
          <a:stretch>
            <a:fillRect/>
          </a:stretch>
        </p:blipFill>
        <p:spPr>
          <a:xfrm>
            <a:off x="233203" y="262471"/>
            <a:ext cx="4145280" cy="6153573"/>
          </a:xfrm>
          <a:prstGeom prst="rect">
            <a:avLst/>
          </a:prstGeom>
        </p:spPr>
      </p:pic>
      <p:sp>
        <p:nvSpPr>
          <p:cNvPr id="12" name="TextBox 11"/>
          <p:cNvSpPr txBox="1"/>
          <p:nvPr/>
        </p:nvSpPr>
        <p:spPr>
          <a:xfrm>
            <a:off x="6032500" y="6511073"/>
            <a:ext cx="2989895" cy="200055"/>
          </a:xfrm>
          <a:prstGeom prst="rect">
            <a:avLst/>
          </a:prstGeom>
          <a:noFill/>
        </p:spPr>
        <p:txBody>
          <a:bodyPr wrap="square" rtlCol="0">
            <a:spAutoFit/>
          </a:bodyPr>
          <a:lstStyle/>
          <a:p>
            <a:pPr algn="r">
              <a:defRPr/>
            </a:pPr>
            <a:r>
              <a:rPr lang="en-US" sz="700" dirty="0" smtClean="0">
                <a:solidFill>
                  <a:srgbClr val="F2F2F2"/>
                </a:solidFill>
                <a:latin typeface="Arial"/>
                <a:ea typeface="Osaka" pitchFamily="1" charset="-128"/>
                <a:cs typeface="Arial"/>
              </a:rPr>
              <a:t>© </a:t>
            </a:r>
            <a:r>
              <a:rPr lang="en-US" altLang="ko-KR" sz="700" dirty="0" smtClean="0">
                <a:solidFill>
                  <a:srgbClr val="F2F2F2"/>
                </a:solidFill>
                <a:latin typeface="Arial"/>
                <a:cs typeface="Arial"/>
              </a:rPr>
              <a:t>2017 National Student Clearinghouse</a:t>
            </a:r>
            <a:r>
              <a:rPr lang="en-US" sz="700" dirty="0" smtClean="0">
                <a:solidFill>
                  <a:srgbClr val="F2F2F2"/>
                </a:solidFill>
                <a:latin typeface="Arial"/>
                <a:ea typeface="Osaka" pitchFamily="1" charset="-128"/>
                <a:cs typeface="Arial"/>
              </a:rPr>
              <a:t>. All Rights Reserved</a:t>
            </a:r>
            <a:r>
              <a:rPr lang="en-US" altLang="ko-KR" sz="700" dirty="0" smtClean="0">
                <a:solidFill>
                  <a:srgbClr val="F2F2F2"/>
                </a:solidFill>
                <a:latin typeface="Arial"/>
                <a:cs typeface="Arial"/>
              </a:rPr>
              <a:t>.</a:t>
            </a:r>
            <a:endParaRPr lang="en-US" sz="700" dirty="0">
              <a:solidFill>
                <a:srgbClr val="F2F2F2"/>
              </a:solidFill>
              <a:latin typeface="Arial"/>
              <a:ea typeface="Osaka" pitchFamily="1" charset="-128"/>
              <a:cs typeface="Arial"/>
            </a:endParaRPr>
          </a:p>
        </p:txBody>
      </p:sp>
      <p:sp>
        <p:nvSpPr>
          <p:cNvPr id="2" name="Title Placeholder 1"/>
          <p:cNvSpPr>
            <a:spLocks noGrp="1"/>
          </p:cNvSpPr>
          <p:nvPr>
            <p:ph type="title"/>
          </p:nvPr>
        </p:nvSpPr>
        <p:spPr>
          <a:xfrm>
            <a:off x="2395195" y="1947682"/>
            <a:ext cx="6461749" cy="2302999"/>
          </a:xfrm>
          <a:prstGeom prst="rect">
            <a:avLst/>
          </a:prstGeom>
        </p:spPr>
        <p:txBody>
          <a:bodyPr vert="horz" lIns="91440" tIns="45720" rIns="91440" bIns="45720" rtlCol="0" anchor="ctr">
            <a:normAutofit/>
          </a:bodyPr>
          <a:lstStyle/>
          <a:p>
            <a:r>
              <a:rPr lang="en-US" dirty="0" smtClean="0"/>
              <a:t>Click to edit</a:t>
            </a:r>
            <a:br>
              <a:rPr lang="en-US" dirty="0" smtClean="0"/>
            </a:br>
            <a:r>
              <a:rPr lang="en-US" dirty="0" smtClean="0"/>
              <a:t>Master Title style</a:t>
            </a:r>
            <a:endParaRPr lang="en-US" dirty="0"/>
          </a:p>
        </p:txBody>
      </p:sp>
    </p:spTree>
    <p:extLst>
      <p:ext uri="{BB962C8B-B14F-4D97-AF65-F5344CB8AC3E}">
        <p14:creationId xmlns:p14="http://schemas.microsoft.com/office/powerpoint/2010/main" val="3725687151"/>
      </p:ext>
    </p:extLst>
  </p:cSld>
  <p:clrMap bg1="lt1" tx1="dk1" bg2="lt2" tx2="dk2" accent1="accent1" accent2="accent2" accent3="accent3" accent4="accent4" accent5="accent5" accent6="accent6" hlink="hlink" folHlink="folHlink"/>
  <p:sldLayoutIdLst>
    <p:sldLayoutId id="2147483825" r:id="rId1"/>
    <p:sldLayoutId id="2147483826" r:id="rId2"/>
  </p:sldLayoutIdLst>
  <p:timing>
    <p:tnLst>
      <p:par>
        <p:cTn id="1" dur="indefinite" restart="never" nodeType="tmRoot"/>
      </p:par>
    </p:tnLst>
  </p:timing>
  <p:hf hdr="0" ftr="0"/>
  <p:txStyles>
    <p:titleStyle>
      <a:lvl1pPr algn="ctr" defTabSz="457200" rtl="0" eaLnBrk="1" latinLnBrk="0" hangingPunct="1">
        <a:lnSpc>
          <a:spcPts val="3700"/>
        </a:lnSpc>
        <a:spcBef>
          <a:spcPct val="0"/>
        </a:spcBef>
        <a:buNone/>
        <a:defRPr sz="3600" b="1" i="0" kern="1200">
          <a:solidFill>
            <a:schemeClr val="bg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742950" marR="0" lvl="1" indent="-28575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20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1143000" marR="0" lvl="2"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8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1600200" marR="0" lvl="3"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6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2057400" marR="0" lvl="4"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4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12" name="Pictur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9" name="TextBox 8"/>
          <p:cNvSpPr txBox="1"/>
          <p:nvPr/>
        </p:nvSpPr>
        <p:spPr>
          <a:xfrm>
            <a:off x="6032501" y="6514621"/>
            <a:ext cx="2989895" cy="200055"/>
          </a:xfrm>
          <a:prstGeom prst="rect">
            <a:avLst/>
          </a:prstGeom>
          <a:noFill/>
        </p:spPr>
        <p:txBody>
          <a:bodyPr wrap="square" rtlCol="0">
            <a:spAutoFit/>
          </a:bodyPr>
          <a:lstStyle/>
          <a:p>
            <a:pPr algn="r">
              <a:defRPr/>
            </a:pPr>
            <a:r>
              <a:rPr lang="en-US" sz="700" b="1" dirty="0" smtClean="0">
                <a:solidFill>
                  <a:srgbClr val="F2F2F2">
                    <a:lumMod val="75000"/>
                  </a:srgbClr>
                </a:solidFill>
                <a:cs typeface="Arial"/>
              </a:rPr>
              <a:t>© 2017 National Student Clearinghouse. All Rights Reserved.</a:t>
            </a:r>
            <a:endParaRPr lang="en-US" sz="700" dirty="0">
              <a:solidFill>
                <a:srgbClr val="F2F2F2">
                  <a:lumMod val="75000"/>
                </a:srgbClr>
              </a:solidFill>
              <a:cs typeface="Arial"/>
            </a:endParaRPr>
          </a:p>
        </p:txBody>
      </p:sp>
    </p:spTree>
    <p:extLst>
      <p:ext uri="{BB962C8B-B14F-4D97-AF65-F5344CB8AC3E}">
        <p14:creationId xmlns:p14="http://schemas.microsoft.com/office/powerpoint/2010/main" val="3498431611"/>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tx1"/>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12" name="Pictur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9" name="TextBox 8"/>
          <p:cNvSpPr txBox="1"/>
          <p:nvPr/>
        </p:nvSpPr>
        <p:spPr>
          <a:xfrm>
            <a:off x="6032501" y="6514621"/>
            <a:ext cx="2989895" cy="200055"/>
          </a:xfrm>
          <a:prstGeom prst="rect">
            <a:avLst/>
          </a:prstGeom>
          <a:noFill/>
        </p:spPr>
        <p:txBody>
          <a:bodyPr wrap="square" rtlCol="0">
            <a:spAutoFit/>
          </a:bodyPr>
          <a:lstStyle/>
          <a:p>
            <a:pPr algn="r">
              <a:defRPr/>
            </a:pPr>
            <a:r>
              <a:rPr lang="en-US" sz="700" b="1" dirty="0" smtClean="0">
                <a:solidFill>
                  <a:srgbClr val="F2F2F2">
                    <a:lumMod val="75000"/>
                  </a:srgbClr>
                </a:solidFill>
                <a:cs typeface="Arial"/>
              </a:rPr>
              <a:t>© </a:t>
            </a:r>
            <a:r>
              <a:rPr lang="en-US" altLang="ko-KR" sz="700" dirty="0" smtClean="0">
                <a:solidFill>
                  <a:srgbClr val="F2F2F2">
                    <a:lumMod val="75000"/>
                  </a:srgbClr>
                </a:solidFill>
                <a:cs typeface="Arial"/>
              </a:rPr>
              <a:t>2017 National</a:t>
            </a:r>
            <a:r>
              <a:rPr lang="en-US" sz="700" dirty="0" smtClean="0">
                <a:solidFill>
                  <a:srgbClr val="F2F2F2">
                    <a:lumMod val="75000"/>
                  </a:srgbClr>
                </a:solidFill>
                <a:cs typeface="Arial"/>
              </a:rPr>
              <a:t> Student Clearinghouse. All Rights Reserved</a:t>
            </a:r>
            <a:r>
              <a:rPr lang="en-US" altLang="ko-KR" sz="700" dirty="0" smtClean="0">
                <a:solidFill>
                  <a:srgbClr val="F2F2F2">
                    <a:lumMod val="75000"/>
                  </a:srgbClr>
                </a:solidFill>
                <a:cs typeface="Arial"/>
              </a:rPr>
              <a:t>.</a:t>
            </a:r>
            <a:endParaRPr lang="en-US" sz="700" dirty="0">
              <a:solidFill>
                <a:srgbClr val="F2F2F2">
                  <a:lumMod val="75000"/>
                </a:srgbClr>
              </a:solidFill>
              <a:cs typeface="Arial"/>
            </a:endParaRPr>
          </a:p>
        </p:txBody>
      </p:sp>
    </p:spTree>
    <p:extLst>
      <p:ext uri="{BB962C8B-B14F-4D97-AF65-F5344CB8AC3E}">
        <p14:creationId xmlns:p14="http://schemas.microsoft.com/office/powerpoint/2010/main" val="203899630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tx1"/>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12" name="Pictur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9" name="TextBox 8"/>
          <p:cNvSpPr txBox="1"/>
          <p:nvPr/>
        </p:nvSpPr>
        <p:spPr>
          <a:xfrm>
            <a:off x="6032501" y="6514621"/>
            <a:ext cx="2989895" cy="200055"/>
          </a:xfrm>
          <a:prstGeom prst="rect">
            <a:avLst/>
          </a:prstGeom>
          <a:noFill/>
        </p:spPr>
        <p:txBody>
          <a:bodyPr wrap="square" rtlCol="0">
            <a:spAutoFit/>
          </a:bodyPr>
          <a:lstStyle/>
          <a:p>
            <a:pPr algn="r">
              <a:defRPr/>
            </a:pPr>
            <a:r>
              <a:rPr lang="en-US" sz="700" b="1" dirty="0" smtClean="0">
                <a:solidFill>
                  <a:srgbClr val="F2F2F2">
                    <a:lumMod val="75000"/>
                  </a:srgbClr>
                </a:solidFill>
                <a:ea typeface="Osaka" pitchFamily="1" charset="-128"/>
                <a:cs typeface="Arial"/>
              </a:rPr>
              <a:t>© </a:t>
            </a:r>
            <a:r>
              <a:rPr lang="en-US" altLang="ko-KR" sz="700" dirty="0" smtClean="0">
                <a:solidFill>
                  <a:srgbClr val="F2F2F2">
                    <a:lumMod val="75000"/>
                  </a:srgbClr>
                </a:solidFill>
                <a:ea typeface="Osaka" pitchFamily="1" charset="-128"/>
                <a:cs typeface="Arial"/>
              </a:rPr>
              <a:t>2017 National Student Clearinghouse</a:t>
            </a:r>
            <a:r>
              <a:rPr lang="en-US" sz="700" dirty="0" smtClean="0">
                <a:solidFill>
                  <a:srgbClr val="F2F2F2">
                    <a:lumMod val="75000"/>
                  </a:srgbClr>
                </a:solidFill>
                <a:ea typeface="Osaka" pitchFamily="1" charset="-128"/>
                <a:cs typeface="Arial"/>
              </a:rPr>
              <a:t>. All Rights Reserved</a:t>
            </a:r>
            <a:r>
              <a:rPr lang="en-US" altLang="ko-KR" sz="700" dirty="0" smtClean="0">
                <a:solidFill>
                  <a:srgbClr val="F2F2F2">
                    <a:lumMod val="75000"/>
                  </a:srgbClr>
                </a:solidFill>
                <a:ea typeface="Osaka" pitchFamily="1" charset="-128"/>
                <a:cs typeface="Arial"/>
              </a:rPr>
              <a:t>.</a:t>
            </a:r>
            <a:endParaRPr lang="en-US" sz="700" dirty="0">
              <a:solidFill>
                <a:srgbClr val="F2F2F2">
                  <a:lumMod val="75000"/>
                </a:srgbClr>
              </a:solidFill>
              <a:ea typeface="Osaka" pitchFamily="1" charset="-128"/>
              <a:cs typeface="Arial"/>
            </a:endParaRPr>
          </a:p>
        </p:txBody>
      </p:sp>
    </p:spTree>
    <p:extLst>
      <p:ext uri="{BB962C8B-B14F-4D97-AF65-F5344CB8AC3E}">
        <p14:creationId xmlns:p14="http://schemas.microsoft.com/office/powerpoint/2010/main" val="2432291897"/>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tx1"/>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3" cstate="print"/>
          <a:stretch>
            <a:fillRect/>
          </a:stretch>
        </a:blip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381000"/>
            <a:ext cx="91440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Rectangle 3"/>
          <p:cNvSpPr>
            <a:spLocks noGrp="1" noChangeArrowheads="1"/>
          </p:cNvSpPr>
          <p:nvPr>
            <p:ph type="body" idx="1"/>
          </p:nvPr>
        </p:nvSpPr>
        <p:spPr bwMode="auto">
          <a:xfrm>
            <a:off x="381000" y="1600200"/>
            <a:ext cx="80772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40292" name="Rectangle 4"/>
          <p:cNvSpPr>
            <a:spLocks noGrp="1" noChangeArrowheads="1"/>
          </p:cNvSpPr>
          <p:nvPr>
            <p:ph type="dt" sz="half" idx="2"/>
          </p:nvPr>
        </p:nvSpPr>
        <p:spPr bwMode="auto">
          <a:xfrm>
            <a:off x="6934200" y="6248400"/>
            <a:ext cx="1295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900">
                <a:solidFill>
                  <a:schemeClr val="bg2">
                    <a:lumMod val="60000"/>
                    <a:lumOff val="40000"/>
                  </a:schemeClr>
                </a:solidFill>
                <a:latin typeface="+mn-lt"/>
                <a:ea typeface="+mn-ea"/>
              </a:defRPr>
            </a:lvl1pPr>
          </a:lstStyle>
          <a:p>
            <a:pPr defTabSz="914400" fontAlgn="base">
              <a:spcBef>
                <a:spcPct val="0"/>
              </a:spcBef>
              <a:spcAft>
                <a:spcPct val="0"/>
              </a:spcAft>
              <a:defRPr/>
            </a:pPr>
            <a:r>
              <a:rPr lang="en-US" dirty="0" smtClean="0">
                <a:solidFill>
                  <a:srgbClr val="808080">
                    <a:lumMod val="60000"/>
                    <a:lumOff val="40000"/>
                  </a:srgbClr>
                </a:solidFill>
              </a:rPr>
              <a:t>01/13/10</a:t>
            </a:r>
            <a:endParaRPr lang="en-US" dirty="0">
              <a:solidFill>
                <a:srgbClr val="808080">
                  <a:lumMod val="60000"/>
                  <a:lumOff val="40000"/>
                </a:srgbClr>
              </a:solidFill>
            </a:endParaRPr>
          </a:p>
        </p:txBody>
      </p:sp>
      <p:sp>
        <p:nvSpPr>
          <p:cNvPr id="140294" name="Rectangle 6"/>
          <p:cNvSpPr>
            <a:spLocks noGrp="1" noChangeArrowheads="1"/>
          </p:cNvSpPr>
          <p:nvPr>
            <p:ph type="sldNum" sz="quarter" idx="4"/>
          </p:nvPr>
        </p:nvSpPr>
        <p:spPr bwMode="auto">
          <a:xfrm>
            <a:off x="8305800" y="6248400"/>
            <a:ext cx="685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900">
                <a:solidFill>
                  <a:schemeClr val="bg2">
                    <a:lumMod val="60000"/>
                    <a:lumOff val="40000"/>
                  </a:schemeClr>
                </a:solidFill>
                <a:latin typeface="+mn-lt"/>
                <a:ea typeface="+mn-ea"/>
              </a:defRPr>
            </a:lvl1pPr>
          </a:lstStyle>
          <a:p>
            <a:pPr defTabSz="914400" fontAlgn="base">
              <a:spcBef>
                <a:spcPct val="0"/>
              </a:spcBef>
              <a:spcAft>
                <a:spcPct val="0"/>
              </a:spcAft>
              <a:defRPr/>
            </a:pPr>
            <a:fld id="{F8945D6C-B980-4B88-9AE9-484F407A7A7F}" type="slidenum">
              <a:rPr lang="en-US" smtClean="0">
                <a:solidFill>
                  <a:srgbClr val="808080">
                    <a:lumMod val="60000"/>
                    <a:lumOff val="40000"/>
                  </a:srgbClr>
                </a:solidFill>
              </a:rPr>
              <a:pPr defTabSz="914400" fontAlgn="base">
                <a:spcBef>
                  <a:spcPct val="0"/>
                </a:spcBef>
                <a:spcAft>
                  <a:spcPct val="0"/>
                </a:spcAft>
                <a:defRPr/>
              </a:pPr>
              <a:t>‹#›</a:t>
            </a:fld>
            <a:endParaRPr lang="en-US" dirty="0">
              <a:solidFill>
                <a:srgbClr val="808080">
                  <a:lumMod val="60000"/>
                  <a:lumOff val="40000"/>
                </a:srgbClr>
              </a:solidFill>
            </a:endParaRPr>
          </a:p>
        </p:txBody>
      </p:sp>
    </p:spTree>
    <p:extLst>
      <p:ext uri="{BB962C8B-B14F-4D97-AF65-F5344CB8AC3E}">
        <p14:creationId xmlns:p14="http://schemas.microsoft.com/office/powerpoint/2010/main" val="2347082465"/>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timing>
    <p:tnLst>
      <p:par>
        <p:cTn id="1" dur="indefinite" restart="never" nodeType="tmRoot"/>
      </p:par>
    </p:tnLst>
  </p:timing>
  <p:hf hdr="0" ftr="0"/>
  <p:txStyles>
    <p:titleStyle>
      <a:lvl1pPr algn="ctr" rtl="0" eaLnBrk="1" fontAlgn="base" hangingPunct="1">
        <a:lnSpc>
          <a:spcPts val="3600"/>
        </a:lnSpc>
        <a:spcBef>
          <a:spcPct val="0"/>
        </a:spcBef>
        <a:spcAft>
          <a:spcPct val="0"/>
        </a:spcAft>
        <a:defRPr sz="2800" b="1">
          <a:solidFill>
            <a:srgbClr val="053043"/>
          </a:solidFill>
          <a:effectLst/>
          <a:latin typeface="Georgia"/>
          <a:ea typeface="+mj-ea"/>
          <a:cs typeface="Georgia"/>
        </a:defRPr>
      </a:lvl1pPr>
      <a:lvl2pPr algn="l" rtl="0" eaLnBrk="1" fontAlgn="base" hangingPunct="1">
        <a:lnSpc>
          <a:spcPts val="3600"/>
        </a:lnSpc>
        <a:spcBef>
          <a:spcPct val="0"/>
        </a:spcBef>
        <a:spcAft>
          <a:spcPct val="0"/>
        </a:spcAft>
        <a:defRPr sz="3400" b="1">
          <a:solidFill>
            <a:schemeClr val="bg1"/>
          </a:solidFill>
          <a:latin typeface="Arial" charset="0"/>
          <a:ea typeface="Osaka" pitchFamily="1" charset="-128"/>
        </a:defRPr>
      </a:lvl2pPr>
      <a:lvl3pPr algn="l" rtl="0" eaLnBrk="1" fontAlgn="base" hangingPunct="1">
        <a:lnSpc>
          <a:spcPts val="3600"/>
        </a:lnSpc>
        <a:spcBef>
          <a:spcPct val="0"/>
        </a:spcBef>
        <a:spcAft>
          <a:spcPct val="0"/>
        </a:spcAft>
        <a:defRPr sz="3400" b="1">
          <a:solidFill>
            <a:schemeClr val="bg1"/>
          </a:solidFill>
          <a:latin typeface="Arial" charset="0"/>
          <a:ea typeface="Osaka" pitchFamily="1" charset="-128"/>
        </a:defRPr>
      </a:lvl3pPr>
      <a:lvl4pPr algn="l" rtl="0" eaLnBrk="1" fontAlgn="base" hangingPunct="1">
        <a:lnSpc>
          <a:spcPts val="3600"/>
        </a:lnSpc>
        <a:spcBef>
          <a:spcPct val="0"/>
        </a:spcBef>
        <a:spcAft>
          <a:spcPct val="0"/>
        </a:spcAft>
        <a:defRPr sz="3400" b="1">
          <a:solidFill>
            <a:schemeClr val="bg1"/>
          </a:solidFill>
          <a:latin typeface="Arial" charset="0"/>
          <a:ea typeface="Osaka" pitchFamily="1" charset="-128"/>
        </a:defRPr>
      </a:lvl4pPr>
      <a:lvl5pPr algn="l" rtl="0" eaLnBrk="1" fontAlgn="base" hangingPunct="1">
        <a:lnSpc>
          <a:spcPts val="3600"/>
        </a:lnSpc>
        <a:spcBef>
          <a:spcPct val="0"/>
        </a:spcBef>
        <a:spcAft>
          <a:spcPct val="0"/>
        </a:spcAft>
        <a:defRPr sz="3400" b="1">
          <a:solidFill>
            <a:schemeClr val="bg1"/>
          </a:solidFill>
          <a:latin typeface="Arial" charset="0"/>
          <a:ea typeface="Osaka" pitchFamily="1" charset="-128"/>
        </a:defRPr>
      </a:lvl5pPr>
      <a:lvl6pPr marL="457200" algn="ctr" rtl="0" eaLnBrk="1" fontAlgn="base" hangingPunct="1">
        <a:spcBef>
          <a:spcPct val="0"/>
        </a:spcBef>
        <a:spcAft>
          <a:spcPct val="0"/>
        </a:spcAft>
        <a:defRPr sz="4400" b="1">
          <a:solidFill>
            <a:schemeClr val="bg1"/>
          </a:solidFill>
          <a:latin typeface="Arial" charset="0"/>
          <a:ea typeface="Osaka" pitchFamily="1" charset="-128"/>
        </a:defRPr>
      </a:lvl6pPr>
      <a:lvl7pPr marL="914400" algn="ctr" rtl="0" eaLnBrk="1" fontAlgn="base" hangingPunct="1">
        <a:spcBef>
          <a:spcPct val="0"/>
        </a:spcBef>
        <a:spcAft>
          <a:spcPct val="0"/>
        </a:spcAft>
        <a:defRPr sz="4400" b="1">
          <a:solidFill>
            <a:schemeClr val="bg1"/>
          </a:solidFill>
          <a:latin typeface="Arial" charset="0"/>
          <a:ea typeface="Osaka" pitchFamily="1" charset="-128"/>
        </a:defRPr>
      </a:lvl7pPr>
      <a:lvl8pPr marL="1371600" algn="ctr" rtl="0" eaLnBrk="1" fontAlgn="base" hangingPunct="1">
        <a:spcBef>
          <a:spcPct val="0"/>
        </a:spcBef>
        <a:spcAft>
          <a:spcPct val="0"/>
        </a:spcAft>
        <a:defRPr sz="4400" b="1">
          <a:solidFill>
            <a:schemeClr val="bg1"/>
          </a:solidFill>
          <a:latin typeface="Arial" charset="0"/>
          <a:ea typeface="Osaka" pitchFamily="1" charset="-128"/>
        </a:defRPr>
      </a:lvl8pPr>
      <a:lvl9pPr marL="1828800" algn="ctr" rtl="0" eaLnBrk="1" fontAlgn="base" hangingPunct="1">
        <a:spcBef>
          <a:spcPct val="0"/>
        </a:spcBef>
        <a:spcAft>
          <a:spcPct val="0"/>
        </a:spcAft>
        <a:defRPr sz="4400" b="1">
          <a:solidFill>
            <a:schemeClr val="bg1"/>
          </a:solidFill>
          <a:latin typeface="Arial" charset="0"/>
          <a:ea typeface="Osaka" pitchFamily="1" charset="-128"/>
        </a:defRPr>
      </a:lvl9pPr>
    </p:titleStyle>
    <p:bodyStyle>
      <a:lvl1pPr marL="342900" indent="-342900" algn="l" rtl="0" eaLnBrk="1" fontAlgn="base" hangingPunct="1">
        <a:spcBef>
          <a:spcPct val="20000"/>
        </a:spcBef>
        <a:spcAft>
          <a:spcPct val="0"/>
        </a:spcAft>
        <a:buChar char="•"/>
        <a:defRPr sz="2800">
          <a:solidFill>
            <a:schemeClr val="tx1">
              <a:lumMod val="65000"/>
              <a:lumOff val="35000"/>
            </a:schemeClr>
          </a:solidFill>
          <a:latin typeface="Arial Bold"/>
          <a:ea typeface="+mn-ea"/>
          <a:cs typeface="Arial Bold"/>
        </a:defRPr>
      </a:lvl1pPr>
      <a:lvl2pPr marL="742950" indent="-285750" algn="l" rtl="0" eaLnBrk="1" fontAlgn="base" hangingPunct="1">
        <a:spcBef>
          <a:spcPct val="20000"/>
        </a:spcBef>
        <a:spcAft>
          <a:spcPct val="0"/>
        </a:spcAft>
        <a:buChar char="–"/>
        <a:defRPr sz="2400">
          <a:solidFill>
            <a:schemeClr val="tx1">
              <a:lumMod val="65000"/>
              <a:lumOff val="35000"/>
            </a:schemeClr>
          </a:solidFill>
          <a:latin typeface="Arial Bold"/>
          <a:ea typeface="+mn-ea"/>
          <a:cs typeface="Arial Bold"/>
        </a:defRPr>
      </a:lvl2pPr>
      <a:lvl3pPr marL="1143000" indent="-228600" algn="l" rtl="0" eaLnBrk="1" fontAlgn="base" hangingPunct="1">
        <a:spcBef>
          <a:spcPct val="20000"/>
        </a:spcBef>
        <a:spcAft>
          <a:spcPct val="0"/>
        </a:spcAft>
        <a:buChar char="•"/>
        <a:defRPr sz="2000">
          <a:solidFill>
            <a:schemeClr val="tx1">
              <a:lumMod val="65000"/>
              <a:lumOff val="35000"/>
            </a:schemeClr>
          </a:solidFill>
          <a:latin typeface="Arial Bold"/>
          <a:ea typeface="+mn-ea"/>
          <a:cs typeface="Arial Bold"/>
        </a:defRPr>
      </a:lvl3pPr>
      <a:lvl4pPr marL="1600200" indent="-228600" algn="l" rtl="0" eaLnBrk="1" fontAlgn="base" hangingPunct="1">
        <a:spcBef>
          <a:spcPct val="20000"/>
        </a:spcBef>
        <a:spcAft>
          <a:spcPct val="0"/>
        </a:spcAft>
        <a:buChar char="–"/>
        <a:defRPr>
          <a:solidFill>
            <a:schemeClr val="tx1">
              <a:lumMod val="65000"/>
              <a:lumOff val="35000"/>
            </a:schemeClr>
          </a:solidFill>
          <a:latin typeface="Arial Bold"/>
          <a:ea typeface="+mn-ea"/>
          <a:cs typeface="Arial Bold"/>
        </a:defRPr>
      </a:lvl4pPr>
      <a:lvl5pPr marL="2057400" indent="-228600" algn="l" rtl="0" eaLnBrk="1" fontAlgn="base" hangingPunct="1">
        <a:spcBef>
          <a:spcPct val="20000"/>
        </a:spcBef>
        <a:spcAft>
          <a:spcPct val="0"/>
        </a:spcAft>
        <a:buChar char="»"/>
        <a:defRPr>
          <a:solidFill>
            <a:schemeClr val="tx1">
              <a:lumMod val="65000"/>
              <a:lumOff val="35000"/>
            </a:schemeClr>
          </a:solidFill>
          <a:latin typeface="Arial Bold"/>
          <a:ea typeface="+mn-ea"/>
          <a:cs typeface="Arial Bold"/>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EBA053ED-078E-4A6E-9737-3EA50AC4E82F}"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12" name="Picture 1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10" name="TextBox 9"/>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
        <p:nvSpPr>
          <p:cNvPr id="11" name="TextBox 10"/>
          <p:cNvSpPr txBox="1"/>
          <p:nvPr userDrawn="1"/>
        </p:nvSpPr>
        <p:spPr>
          <a:xfrm>
            <a:off x="6032500" y="6511073"/>
            <a:ext cx="2989895" cy="200055"/>
          </a:xfrm>
          <a:prstGeom prst="rect">
            <a:avLst/>
          </a:prstGeom>
          <a:noFill/>
        </p:spPr>
        <p:txBody>
          <a:bodyPr wrap="square" rtlCol="0">
            <a:spAutoFit/>
          </a:bodyPr>
          <a:lstStyle/>
          <a:p>
            <a:pPr algn="r">
              <a:defRPr/>
            </a:pPr>
            <a:r>
              <a:rPr lang="en-US" sz="700" dirty="0" smtClean="0">
                <a:solidFill>
                  <a:srgbClr val="F2F2F2"/>
                </a:solidFill>
                <a:cs typeface="Arial"/>
              </a:rPr>
              <a:t>© </a:t>
            </a:r>
            <a:r>
              <a:rPr lang="en-US" altLang="ko-KR" sz="700" dirty="0" smtClean="0">
                <a:solidFill>
                  <a:srgbClr val="F2F2F2"/>
                </a:solidFill>
                <a:cs typeface="Arial"/>
              </a:rPr>
              <a:t>2017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2775449812"/>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Lst>
  <p:timing>
    <p:tnLst>
      <p:par>
        <p:cTn id="1" dur="indefinite" restart="never" nodeType="tmRoot"/>
      </p:par>
    </p:tnLst>
  </p:timing>
  <p:hf hdr="0"/>
  <p:txStyles>
    <p:titleStyle>
      <a:lvl1pPr algn="ctr" defTabSz="457200" rtl="0" eaLnBrk="1" latinLnBrk="0" hangingPunct="1">
        <a:lnSpc>
          <a:spcPts val="3000"/>
        </a:lnSpc>
        <a:spcBef>
          <a:spcPct val="0"/>
        </a:spcBef>
        <a:buNone/>
        <a:defRPr sz="3000" b="1" i="0" kern="1200">
          <a:solidFill>
            <a:schemeClr val="tx1"/>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6440" y="475693"/>
            <a:ext cx="3291840" cy="622323"/>
          </a:xfrm>
          <a:prstGeom prst="rect">
            <a:avLst/>
          </a:prstGeom>
        </p:spPr>
      </p:pic>
      <p:pic>
        <p:nvPicPr>
          <p:cNvPr id="11" name="Picture 10" descr="icons_only.png"/>
          <p:cNvPicPr>
            <a:picLocks noChangeAspect="1"/>
          </p:cNvPicPr>
          <p:nvPr/>
        </p:nvPicPr>
        <p:blipFill>
          <a:blip r:embed="rId6"/>
          <a:stretch>
            <a:fillRect/>
          </a:stretch>
        </p:blipFill>
        <p:spPr>
          <a:xfrm>
            <a:off x="233203" y="262471"/>
            <a:ext cx="4145280" cy="6153573"/>
          </a:xfrm>
          <a:prstGeom prst="rect">
            <a:avLst/>
          </a:prstGeom>
        </p:spPr>
      </p:pic>
      <p:sp>
        <p:nvSpPr>
          <p:cNvPr id="9"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530223E1-6E37-427A-81DD-859D961CC312}" type="datetime1">
              <a:rPr lang="en-US" smtClean="0"/>
              <a:t>7/30/2017</a:t>
            </a:fld>
            <a:endParaRPr lang="en-US" dirty="0"/>
          </a:p>
        </p:txBody>
      </p:sp>
      <p:sp>
        <p:nvSpPr>
          <p:cNvPr id="10"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pPr/>
              <a:t>‹#›</a:t>
            </a:fld>
            <a:endParaRPr lang="en-US" dirty="0"/>
          </a:p>
        </p:txBody>
      </p:sp>
      <p:sp>
        <p:nvSpPr>
          <p:cNvPr id="2" name="Title Placeholder 1"/>
          <p:cNvSpPr>
            <a:spLocks noGrp="1"/>
          </p:cNvSpPr>
          <p:nvPr>
            <p:ph type="title"/>
          </p:nvPr>
        </p:nvSpPr>
        <p:spPr>
          <a:xfrm>
            <a:off x="2395195" y="1947682"/>
            <a:ext cx="6461749" cy="2302999"/>
          </a:xfrm>
          <a:prstGeom prst="rect">
            <a:avLst/>
          </a:prstGeom>
        </p:spPr>
        <p:txBody>
          <a:bodyPr vert="horz" lIns="91440" tIns="45720" rIns="91440" bIns="45720" rtlCol="0" anchor="ctr">
            <a:normAutofit/>
          </a:bodyPr>
          <a:lstStyle/>
          <a:p>
            <a:r>
              <a:rPr lang="en-US" dirty="0" smtClean="0"/>
              <a:t>Click to edit</a:t>
            </a:r>
            <a:br>
              <a:rPr lang="en-US" dirty="0" smtClean="0"/>
            </a:br>
            <a:r>
              <a:rPr lang="en-US" dirty="0" smtClean="0"/>
              <a:t>Master Title style</a:t>
            </a:r>
            <a:endParaRPr lang="en-US" dirty="0"/>
          </a:p>
        </p:txBody>
      </p:sp>
      <p:sp>
        <p:nvSpPr>
          <p:cNvPr id="13" name="TextBox 12"/>
          <p:cNvSpPr txBox="1"/>
          <p:nvPr userDrawn="1"/>
        </p:nvSpPr>
        <p:spPr>
          <a:xfrm>
            <a:off x="6032500" y="6511073"/>
            <a:ext cx="2989895" cy="200055"/>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700" b="0" dirty="0" smtClean="0">
                <a:solidFill>
                  <a:srgbClr val="F2F2F2"/>
                </a:solidFill>
                <a:latin typeface="Arial"/>
                <a:cs typeface="Arial"/>
              </a:rPr>
              <a:t>© </a:t>
            </a:r>
            <a:r>
              <a:rPr lang="en-US" altLang="ko-KR" sz="700" b="0" dirty="0" smtClean="0">
                <a:solidFill>
                  <a:srgbClr val="F2F2F2"/>
                </a:solidFill>
                <a:latin typeface="Arial"/>
                <a:cs typeface="Arial"/>
              </a:rPr>
              <a:t>2017 NationalStudent Clearinghouse</a:t>
            </a:r>
            <a:r>
              <a:rPr lang="en-US" sz="700" baseline="0" dirty="0" smtClean="0">
                <a:solidFill>
                  <a:schemeClr val="bg1"/>
                </a:solidFill>
                <a:latin typeface="Arial"/>
                <a:cs typeface="Arial"/>
              </a:rPr>
              <a:t>. All Rights Reserved</a:t>
            </a:r>
            <a:r>
              <a:rPr lang="en-US" altLang="ko-KR" sz="700" baseline="0" dirty="0" smtClean="0">
                <a:solidFill>
                  <a:schemeClr val="bg1"/>
                </a:solidFill>
                <a:latin typeface="Arial"/>
                <a:cs typeface="Arial"/>
              </a:rPr>
              <a:t>.</a:t>
            </a:r>
            <a:endParaRPr lang="en-US" sz="700" dirty="0">
              <a:solidFill>
                <a:schemeClr val="bg1"/>
              </a:solidFill>
              <a:latin typeface="Arial"/>
              <a:cs typeface="Arial"/>
            </a:endParaRPr>
          </a:p>
        </p:txBody>
      </p:sp>
    </p:spTree>
  </p:cSld>
  <p:clrMap bg1="lt1" tx1="dk1" bg2="lt2" tx2="dk2" accent1="accent1" accent2="accent2" accent3="accent3" accent4="accent4" accent5="accent5" accent6="accent6" hlink="hlink" folHlink="folHlink"/>
  <p:sldLayoutIdLst>
    <p:sldLayoutId id="2147483673" r:id="rId1"/>
    <p:sldLayoutId id="2147483677" r:id="rId2"/>
  </p:sldLayoutIdLst>
  <p:timing>
    <p:tnLst>
      <p:par>
        <p:cTn id="1" dur="indefinite" restart="never" nodeType="tmRoot"/>
      </p:par>
    </p:tnLst>
  </p:timing>
  <p:hf hdr="0"/>
  <p:txStyles>
    <p:titleStyle>
      <a:lvl1pPr algn="ctr" defTabSz="457200" rtl="0" eaLnBrk="1" latinLnBrk="0" hangingPunct="1">
        <a:lnSpc>
          <a:spcPts val="3700"/>
        </a:lnSpc>
        <a:spcBef>
          <a:spcPct val="0"/>
        </a:spcBef>
        <a:buNone/>
        <a:defRPr sz="3600" b="1" i="0" kern="1200">
          <a:solidFill>
            <a:schemeClr val="bg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1"/>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2" y="6224757"/>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ea typeface="Osaka" pitchFamily="1" charset="-128"/>
              </a:rPr>
              <a:pPr/>
              <a:t>7/30/2017</a:t>
            </a:fld>
            <a:endParaRPr lang="en-US" dirty="0">
              <a:solidFill>
                <a:srgbClr val="F2F2F2">
                  <a:lumMod val="75000"/>
                </a:srgbClr>
              </a:solidFill>
              <a:ea typeface="Osaka" pitchFamily="1" charset="-128"/>
            </a:endParaRPr>
          </a:p>
        </p:txBody>
      </p:sp>
      <p:sp>
        <p:nvSpPr>
          <p:cNvPr id="8" name="Slide Number Placeholder 5"/>
          <p:cNvSpPr>
            <a:spLocks noGrp="1"/>
          </p:cNvSpPr>
          <p:nvPr>
            <p:ph type="sldNum" sz="quarter" idx="4"/>
          </p:nvPr>
        </p:nvSpPr>
        <p:spPr>
          <a:xfrm>
            <a:off x="8524875" y="6224757"/>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ea typeface="Osaka" pitchFamily="1" charset="-128"/>
              </a:rPr>
              <a:pPr/>
              <a:t>‹#›</a:t>
            </a:fld>
            <a:endParaRPr lang="en-US" dirty="0">
              <a:solidFill>
                <a:srgbClr val="F2F2F2">
                  <a:lumMod val="75000"/>
                </a:srgbClr>
              </a:solidFill>
              <a:ea typeface="Osaka" pitchFamily="1" charset="-128"/>
            </a:endParaRPr>
          </a:p>
        </p:txBody>
      </p:sp>
      <p:pic>
        <p:nvPicPr>
          <p:cNvPr id="12" name="Pictur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7201" y="6296866"/>
            <a:ext cx="1949450" cy="368544"/>
          </a:xfrm>
          <a:prstGeom prst="rect">
            <a:avLst/>
          </a:prstGeom>
        </p:spPr>
      </p:pic>
      <p:sp>
        <p:nvSpPr>
          <p:cNvPr id="9" name="TextBox 8"/>
          <p:cNvSpPr txBox="1"/>
          <p:nvPr/>
        </p:nvSpPr>
        <p:spPr>
          <a:xfrm>
            <a:off x="6032503" y="6514625"/>
            <a:ext cx="2989895" cy="200055"/>
          </a:xfrm>
          <a:prstGeom prst="rect">
            <a:avLst/>
          </a:prstGeom>
          <a:noFill/>
        </p:spPr>
        <p:txBody>
          <a:bodyPr wrap="square" rtlCol="0">
            <a:spAutoFit/>
          </a:bodyPr>
          <a:lstStyle/>
          <a:p>
            <a:pPr algn="r">
              <a:defRPr/>
            </a:pPr>
            <a:r>
              <a:rPr lang="en-US" sz="700" b="1" dirty="0">
                <a:solidFill>
                  <a:srgbClr val="F2F2F2">
                    <a:lumMod val="75000"/>
                  </a:srgbClr>
                </a:solidFill>
                <a:ea typeface="Osaka" pitchFamily="1" charset="-128"/>
                <a:cs typeface="Arial"/>
              </a:rPr>
              <a:t>© </a:t>
            </a:r>
            <a:r>
              <a:rPr lang="en-US" altLang="ko-KR" sz="700" dirty="0" smtClean="0">
                <a:solidFill>
                  <a:srgbClr val="F2F2F2">
                    <a:lumMod val="75000"/>
                  </a:srgbClr>
                </a:solidFill>
                <a:ea typeface="Osaka" pitchFamily="1" charset="-128"/>
                <a:cs typeface="Arial"/>
              </a:rPr>
              <a:t>2017 National </a:t>
            </a:r>
            <a:r>
              <a:rPr lang="en-US" altLang="ko-KR" sz="700" dirty="0">
                <a:solidFill>
                  <a:srgbClr val="F2F2F2">
                    <a:lumMod val="75000"/>
                  </a:srgbClr>
                </a:solidFill>
                <a:ea typeface="Osaka" pitchFamily="1" charset="-128"/>
                <a:cs typeface="Arial"/>
              </a:rPr>
              <a:t>Student Clearinghouse.</a:t>
            </a:r>
            <a:r>
              <a:rPr lang="en-US" sz="700" dirty="0">
                <a:solidFill>
                  <a:srgbClr val="F2F2F2">
                    <a:lumMod val="75000"/>
                  </a:srgbClr>
                </a:solidFill>
                <a:ea typeface="Osaka" pitchFamily="1" charset="-128"/>
                <a:cs typeface="Arial"/>
              </a:rPr>
              <a:t> All Rights Reserved</a:t>
            </a:r>
            <a:r>
              <a:rPr lang="en-US" altLang="ko-KR" sz="700" dirty="0">
                <a:solidFill>
                  <a:srgbClr val="F2F2F2">
                    <a:lumMod val="75000"/>
                  </a:srgbClr>
                </a:solidFill>
                <a:ea typeface="Osaka" pitchFamily="1" charset="-128"/>
                <a:cs typeface="Arial"/>
              </a:rPr>
              <a:t>.</a:t>
            </a:r>
            <a:endParaRPr lang="en-US" sz="700" dirty="0">
              <a:solidFill>
                <a:srgbClr val="F2F2F2">
                  <a:lumMod val="75000"/>
                </a:srgbClr>
              </a:solidFill>
              <a:ea typeface="Osaka" pitchFamily="1" charset="-128"/>
              <a:cs typeface="Arial"/>
            </a:endParaRPr>
          </a:p>
        </p:txBody>
      </p:sp>
    </p:spTree>
    <p:extLst>
      <p:ext uri="{BB962C8B-B14F-4D97-AF65-F5344CB8AC3E}">
        <p14:creationId xmlns:p14="http://schemas.microsoft.com/office/powerpoint/2010/main" val="2939314032"/>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tx1"/>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33294B22-63A8-4D79-9C5F-81B05B96E668}" type="datetimeFigureOut">
              <a:rPr lang="en-US" smtClean="0">
                <a:solidFill>
                  <a:prstClr val="black">
                    <a:tint val="75000"/>
                  </a:prstClr>
                </a:solidFill>
              </a:rPr>
              <a:pPr defTabSz="914400"/>
              <a:t>7/30/2017</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B3522A2-7D7E-4141-AFEA-08C694D3520C}"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3142543616"/>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12" name="Pictur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9" name="TextBox 8"/>
          <p:cNvSpPr txBox="1"/>
          <p:nvPr/>
        </p:nvSpPr>
        <p:spPr>
          <a:xfrm>
            <a:off x="6032501" y="6514621"/>
            <a:ext cx="2989895" cy="200055"/>
          </a:xfrm>
          <a:prstGeom prst="rect">
            <a:avLst/>
          </a:prstGeom>
          <a:noFill/>
        </p:spPr>
        <p:txBody>
          <a:bodyPr wrap="square" rtlCol="0">
            <a:spAutoFit/>
          </a:bodyPr>
          <a:lstStyle/>
          <a:p>
            <a:pPr algn="r">
              <a:defRPr/>
            </a:pPr>
            <a:r>
              <a:rPr lang="en-US" sz="700" b="1" dirty="0" smtClean="0">
                <a:solidFill>
                  <a:srgbClr val="F2F2F2">
                    <a:lumMod val="75000"/>
                  </a:srgbClr>
                </a:solidFill>
                <a:cs typeface="Arial"/>
              </a:rPr>
              <a:t>© </a:t>
            </a:r>
            <a:r>
              <a:rPr lang="en-US" altLang="ko-KR" sz="700" dirty="0" smtClean="0">
                <a:solidFill>
                  <a:srgbClr val="F2F2F2">
                    <a:lumMod val="75000"/>
                  </a:srgbClr>
                </a:solidFill>
                <a:cs typeface="Arial"/>
              </a:rPr>
              <a:t>2017 National Student Clearinghouse</a:t>
            </a:r>
            <a:r>
              <a:rPr lang="en-US" sz="700" dirty="0" smtClean="0">
                <a:solidFill>
                  <a:srgbClr val="F2F2F2">
                    <a:lumMod val="75000"/>
                  </a:srgbClr>
                </a:solidFill>
                <a:cs typeface="Arial"/>
              </a:rPr>
              <a:t>. All Rights Reserved</a:t>
            </a:r>
            <a:r>
              <a:rPr lang="en-US" altLang="ko-KR" sz="700" dirty="0" smtClean="0">
                <a:solidFill>
                  <a:srgbClr val="F2F2F2">
                    <a:lumMod val="75000"/>
                  </a:srgbClr>
                </a:solidFill>
                <a:cs typeface="Arial"/>
              </a:rPr>
              <a:t>.</a:t>
            </a:r>
            <a:endParaRPr lang="en-US" sz="700" dirty="0">
              <a:solidFill>
                <a:srgbClr val="F2F2F2">
                  <a:lumMod val="75000"/>
                </a:srgbClr>
              </a:solidFill>
              <a:cs typeface="Arial"/>
            </a:endParaRPr>
          </a:p>
        </p:txBody>
      </p:sp>
    </p:spTree>
    <p:extLst>
      <p:ext uri="{BB962C8B-B14F-4D97-AF65-F5344CB8AC3E}">
        <p14:creationId xmlns:p14="http://schemas.microsoft.com/office/powerpoint/2010/main" val="2386441218"/>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tx1"/>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6440" y="475693"/>
            <a:ext cx="3291840" cy="622323"/>
          </a:xfrm>
          <a:prstGeom prst="rect">
            <a:avLst/>
          </a:prstGeom>
        </p:spPr>
      </p:pic>
      <p:pic>
        <p:nvPicPr>
          <p:cNvPr id="11" name="Picture 10" descr="icons_only.png"/>
          <p:cNvPicPr>
            <a:picLocks noChangeAspect="1"/>
          </p:cNvPicPr>
          <p:nvPr/>
        </p:nvPicPr>
        <p:blipFill>
          <a:blip r:embed="rId5"/>
          <a:stretch>
            <a:fillRect/>
          </a:stretch>
        </p:blipFill>
        <p:spPr>
          <a:xfrm>
            <a:off x="233203" y="262471"/>
            <a:ext cx="4145280" cy="6153573"/>
          </a:xfrm>
          <a:prstGeom prst="rect">
            <a:avLst/>
          </a:prstGeom>
        </p:spPr>
      </p:pic>
      <p:sp>
        <p:nvSpPr>
          <p:cNvPr id="9"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10"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2" name="Title Placeholder 1"/>
          <p:cNvSpPr>
            <a:spLocks noGrp="1"/>
          </p:cNvSpPr>
          <p:nvPr>
            <p:ph type="title"/>
          </p:nvPr>
        </p:nvSpPr>
        <p:spPr>
          <a:xfrm>
            <a:off x="2395195" y="1947682"/>
            <a:ext cx="6461749" cy="2302999"/>
          </a:xfrm>
          <a:prstGeom prst="rect">
            <a:avLst/>
          </a:prstGeom>
        </p:spPr>
        <p:txBody>
          <a:bodyPr vert="horz" lIns="91440" tIns="45720" rIns="91440" bIns="45720" rtlCol="0" anchor="ctr">
            <a:normAutofit/>
          </a:bodyPr>
          <a:lstStyle/>
          <a:p>
            <a:r>
              <a:rPr lang="en-US" dirty="0" smtClean="0"/>
              <a:t>Click to edit</a:t>
            </a:r>
            <a:br>
              <a:rPr lang="en-US" dirty="0" smtClean="0"/>
            </a:br>
            <a:r>
              <a:rPr lang="en-US" dirty="0" smtClean="0"/>
              <a:t>Master Title style</a:t>
            </a:r>
            <a:endParaRPr lang="en-US" dirty="0"/>
          </a:p>
        </p:txBody>
      </p:sp>
      <p:pic>
        <p:nvPicPr>
          <p:cNvPr id="13" name="Picture 12" descr="NSC_NewStyle-teal.png"/>
          <p:cNvPicPr>
            <a:picLocks noChangeAspect="1"/>
          </p:cNvPicPr>
          <p:nvPr/>
        </p:nvPicPr>
        <p:blipFill>
          <a:blip r:embed="rId6" cstate="print"/>
          <a:stretch>
            <a:fillRect/>
          </a:stretch>
        </p:blipFill>
        <p:spPr>
          <a:xfrm>
            <a:off x="4435634" y="777746"/>
            <a:ext cx="2630911" cy="535339"/>
          </a:xfrm>
          <a:prstGeom prst="rect">
            <a:avLst/>
          </a:prstGeom>
          <a:effectLst>
            <a:reflection blurRad="6350" stA="52000" endA="300" endPos="35000" dir="5400000" sy="-100000" algn="bl" rotWithShape="0"/>
          </a:effectLst>
        </p:spPr>
      </p:pic>
      <p:sp>
        <p:nvSpPr>
          <p:cNvPr id="14" name="TextBox 13"/>
          <p:cNvSpPr txBox="1"/>
          <p:nvPr/>
        </p:nvSpPr>
        <p:spPr>
          <a:xfrm>
            <a:off x="6032501" y="6514621"/>
            <a:ext cx="2989895" cy="200055"/>
          </a:xfrm>
          <a:prstGeom prst="rect">
            <a:avLst/>
          </a:prstGeom>
          <a:noFill/>
        </p:spPr>
        <p:txBody>
          <a:bodyPr wrap="square" rtlCol="0">
            <a:spAutoFit/>
          </a:bodyPr>
          <a:lstStyle/>
          <a:p>
            <a:pPr algn="r">
              <a:defRPr/>
            </a:pPr>
            <a:r>
              <a:rPr lang="en-US" sz="700" b="1" dirty="0" smtClean="0">
                <a:solidFill>
                  <a:srgbClr val="F2F2F2">
                    <a:lumMod val="75000"/>
                  </a:srgbClr>
                </a:solidFill>
                <a:latin typeface="Arial"/>
                <a:cs typeface="Arial"/>
              </a:rPr>
              <a:t>© </a:t>
            </a:r>
            <a:r>
              <a:rPr lang="en-US" altLang="ko-KR" sz="700" dirty="0" smtClean="0">
                <a:solidFill>
                  <a:srgbClr val="F2F2F2">
                    <a:lumMod val="75000"/>
                  </a:srgbClr>
                </a:solidFill>
                <a:latin typeface="Arial"/>
                <a:cs typeface="Arial"/>
              </a:rPr>
              <a:t>2017 National Student Clearinghouse.</a:t>
            </a:r>
            <a:r>
              <a:rPr lang="en-US" sz="700" dirty="0" smtClean="0">
                <a:solidFill>
                  <a:srgbClr val="F2F2F2">
                    <a:lumMod val="75000"/>
                  </a:srgbClr>
                </a:solidFill>
                <a:latin typeface="Arial"/>
                <a:cs typeface="Arial"/>
              </a:rPr>
              <a:t> All Rights Reserved</a:t>
            </a:r>
            <a:r>
              <a:rPr lang="en-US" altLang="ko-KR" sz="700" dirty="0" smtClean="0">
                <a:solidFill>
                  <a:srgbClr val="F2F2F2">
                    <a:lumMod val="75000"/>
                  </a:srgbClr>
                </a:solidFill>
                <a:latin typeface="Arial"/>
                <a:cs typeface="Arial"/>
              </a:rPr>
              <a:t>.</a:t>
            </a:r>
            <a:endParaRPr lang="en-US" sz="700" dirty="0">
              <a:solidFill>
                <a:srgbClr val="F2F2F2">
                  <a:lumMod val="75000"/>
                </a:srgbClr>
              </a:solidFill>
              <a:latin typeface="Arial"/>
              <a:cs typeface="Arial"/>
            </a:endParaRPr>
          </a:p>
        </p:txBody>
      </p:sp>
    </p:spTree>
    <p:extLst>
      <p:ext uri="{BB962C8B-B14F-4D97-AF65-F5344CB8AC3E}">
        <p14:creationId xmlns:p14="http://schemas.microsoft.com/office/powerpoint/2010/main" val="2855848900"/>
      </p:ext>
    </p:extLst>
  </p:cSld>
  <p:clrMap bg1="lt1" tx1="dk1" bg2="lt2" tx2="dk2" accent1="accent1" accent2="accent2" accent3="accent3" accent4="accent4" accent5="accent5" accent6="accent6" hlink="hlink" folHlink="folHlink"/>
  <p:sldLayoutIdLst>
    <p:sldLayoutId id="2147484009" r:id="rId1"/>
  </p:sldLayoutIdLst>
  <p:timing>
    <p:tnLst>
      <p:par>
        <p:cTn id="1" dur="indefinite" restart="never" nodeType="tmRoot"/>
      </p:par>
    </p:tnLst>
  </p:timing>
  <p:hf hdr="0" ftr="0"/>
  <p:txStyles>
    <p:titleStyle>
      <a:lvl1pPr algn="ctr" defTabSz="457200" rtl="0" eaLnBrk="1" latinLnBrk="0" hangingPunct="1">
        <a:lnSpc>
          <a:spcPts val="3700"/>
        </a:lnSpc>
        <a:spcBef>
          <a:spcPct val="0"/>
        </a:spcBef>
        <a:buNone/>
        <a:defRPr sz="3600" b="1" i="0" kern="1200">
          <a:solidFill>
            <a:srgbClr val="053043"/>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257162" marR="0" lvl="0" indent="-257162" algn="l" defTabSz="342883" rtl="0" eaLnBrk="1" fontAlgn="auto" latinLnBrk="0" hangingPunct="1">
              <a:lnSpc>
                <a:spcPts val="1951"/>
              </a:lnSpc>
              <a:spcBef>
                <a:spcPts val="451"/>
              </a:spcBef>
              <a:spcAft>
                <a:spcPts val="900"/>
              </a:spcAft>
              <a:buClr>
                <a:srgbClr val="6E2145"/>
              </a:buClr>
              <a:buSzTx/>
              <a:tabLst/>
              <a:defRPr/>
            </a:pPr>
            <a:r>
              <a:rPr kumimoji="0" lang="en-US" sz="1651"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257162" marR="0" lvl="1" indent="-257162" algn="l" defTabSz="342883" rtl="0" eaLnBrk="1" fontAlgn="auto" latinLnBrk="0" hangingPunct="1">
              <a:lnSpc>
                <a:spcPts val="1951"/>
              </a:lnSpc>
              <a:spcBef>
                <a:spcPts val="451"/>
              </a:spcBef>
              <a:spcAft>
                <a:spcPts val="900"/>
              </a:spcAft>
              <a:buClr>
                <a:srgbClr val="6E2145"/>
              </a:buClr>
              <a:buSzTx/>
              <a:tabLst/>
              <a:defRPr/>
            </a:pPr>
            <a:r>
              <a:rPr kumimoji="0" lang="en-US" sz="1651"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257162" marR="0" lvl="2" indent="-257162" algn="l" defTabSz="342883" rtl="0" eaLnBrk="1" fontAlgn="auto" latinLnBrk="0" hangingPunct="1">
              <a:lnSpc>
                <a:spcPts val="1951"/>
              </a:lnSpc>
              <a:spcBef>
                <a:spcPts val="451"/>
              </a:spcBef>
              <a:spcAft>
                <a:spcPts val="900"/>
              </a:spcAft>
              <a:buClr>
                <a:srgbClr val="6E2145"/>
              </a:buClr>
              <a:buSzTx/>
              <a:tabLst/>
              <a:defRPr/>
            </a:pPr>
            <a:r>
              <a:rPr kumimoji="0" lang="en-US" sz="1651"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257162" marR="0" lvl="3" indent="-257162" algn="l" defTabSz="342883" rtl="0" eaLnBrk="1" fontAlgn="auto" latinLnBrk="0" hangingPunct="1">
              <a:lnSpc>
                <a:spcPts val="1951"/>
              </a:lnSpc>
              <a:spcBef>
                <a:spcPts val="451"/>
              </a:spcBef>
              <a:spcAft>
                <a:spcPts val="900"/>
              </a:spcAft>
              <a:buClr>
                <a:srgbClr val="6E2145"/>
              </a:buClr>
              <a:buSzTx/>
              <a:tabLst/>
              <a:defRPr/>
            </a:pPr>
            <a:r>
              <a:rPr kumimoji="0" lang="en-US" sz="1651"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257162" marR="0" lvl="4" indent="-257162" algn="l" defTabSz="342883" rtl="0" eaLnBrk="1" fontAlgn="auto" latinLnBrk="0" hangingPunct="1">
              <a:lnSpc>
                <a:spcPts val="1951"/>
              </a:lnSpc>
              <a:spcBef>
                <a:spcPts val="451"/>
              </a:spcBef>
              <a:spcAft>
                <a:spcPts val="900"/>
              </a:spcAft>
              <a:buClr>
                <a:srgbClr val="6E2145"/>
              </a:buClr>
              <a:buSzTx/>
              <a:tabLst/>
              <a:defRPr/>
            </a:pPr>
            <a:r>
              <a:rPr kumimoji="0" lang="en-US" sz="1651"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051"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5" y="6224753"/>
            <a:ext cx="1494247" cy="196371"/>
          </a:xfrm>
          <a:prstGeom prst="rect">
            <a:avLst/>
          </a:prstGeom>
        </p:spPr>
        <p:txBody>
          <a:bodyPr/>
          <a:lstStyle>
            <a:lvl1pPr algn="r">
              <a:defRPr sz="933">
                <a:solidFill>
                  <a:schemeClr val="bg1">
                    <a:lumMod val="75000"/>
                  </a:schemeClr>
                </a:solidFill>
                <a:latin typeface="Arial"/>
                <a:cs typeface="Arial"/>
              </a:defRPr>
            </a:lvl1pPr>
          </a:lstStyle>
          <a:p>
            <a:r>
              <a:rPr lang="en-US" dirty="0" smtClean="0">
                <a:solidFill>
                  <a:srgbClr val="F2F2F2">
                    <a:lumMod val="75000"/>
                  </a:srgbClr>
                </a:solidFill>
              </a:rPr>
              <a:t>11/16/2016</a:t>
            </a:r>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933">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12" name="Picture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57201" y="6296867"/>
            <a:ext cx="1949451" cy="368544"/>
          </a:xfrm>
          <a:prstGeom prst="rect">
            <a:avLst/>
          </a:prstGeom>
        </p:spPr>
      </p:pic>
      <p:sp>
        <p:nvSpPr>
          <p:cNvPr id="9" name="TextBox 8"/>
          <p:cNvSpPr txBox="1"/>
          <p:nvPr/>
        </p:nvSpPr>
        <p:spPr>
          <a:xfrm>
            <a:off x="4841715" y="6514625"/>
            <a:ext cx="4180687" cy="235898"/>
          </a:xfrm>
          <a:prstGeom prst="rect">
            <a:avLst/>
          </a:prstGeom>
          <a:noFill/>
        </p:spPr>
        <p:txBody>
          <a:bodyPr wrap="square" rtlCol="0">
            <a:spAutoFit/>
          </a:bodyPr>
          <a:lstStyle/>
          <a:p>
            <a:pPr algn="r">
              <a:defRPr/>
            </a:pPr>
            <a:r>
              <a:rPr lang="en-US" sz="933" b="1" dirty="0" smtClean="0">
                <a:solidFill>
                  <a:srgbClr val="F2F2F2">
                    <a:lumMod val="75000"/>
                  </a:srgbClr>
                </a:solidFill>
                <a:cs typeface="Arial"/>
              </a:rPr>
              <a:t>© </a:t>
            </a:r>
            <a:r>
              <a:rPr lang="en-US" altLang="ko-KR" sz="933" dirty="0" smtClean="0">
                <a:solidFill>
                  <a:srgbClr val="F2F2F2">
                    <a:lumMod val="75000"/>
                  </a:srgbClr>
                </a:solidFill>
                <a:cs typeface="Arial"/>
              </a:rPr>
              <a:t>2017 National</a:t>
            </a:r>
            <a:r>
              <a:rPr lang="en-US" sz="933" dirty="0" smtClean="0">
                <a:solidFill>
                  <a:srgbClr val="F2F2F2">
                    <a:lumMod val="75000"/>
                  </a:srgbClr>
                </a:solidFill>
                <a:cs typeface="Arial"/>
              </a:rPr>
              <a:t> Student Clearinghouse. All Rights Reserved</a:t>
            </a:r>
            <a:r>
              <a:rPr lang="en-US" altLang="ko-KR" sz="933" dirty="0" smtClean="0">
                <a:solidFill>
                  <a:srgbClr val="F2F2F2">
                    <a:lumMod val="75000"/>
                  </a:srgbClr>
                </a:solidFill>
                <a:cs typeface="Arial"/>
              </a:rPr>
              <a:t>.</a:t>
            </a:r>
            <a:endParaRPr lang="en-US" sz="933" dirty="0">
              <a:solidFill>
                <a:srgbClr val="F2F2F2">
                  <a:lumMod val="75000"/>
                </a:srgbClr>
              </a:solidFill>
              <a:cs typeface="Arial"/>
            </a:endParaRPr>
          </a:p>
        </p:txBody>
      </p:sp>
    </p:spTree>
    <p:extLst>
      <p:ext uri="{BB962C8B-B14F-4D97-AF65-F5344CB8AC3E}">
        <p14:creationId xmlns:p14="http://schemas.microsoft.com/office/powerpoint/2010/main" val="1741296520"/>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 id="2147484023" r:id="rId13"/>
  </p:sldLayoutIdLst>
  <p:timing>
    <p:tnLst>
      <p:par>
        <p:cTn id="1" dur="indefinite" restart="never" nodeType="tmRoot"/>
      </p:par>
    </p:tnLst>
  </p:timing>
  <p:hf hdr="0" ftr="0"/>
  <p:txStyles>
    <p:titleStyle>
      <a:lvl1pPr algn="ctr" defTabSz="342883" rtl="0" eaLnBrk="1" latinLnBrk="0" hangingPunct="1">
        <a:lnSpc>
          <a:spcPts val="2251"/>
        </a:lnSpc>
        <a:spcBef>
          <a:spcPct val="0"/>
        </a:spcBef>
        <a:buNone/>
        <a:defRPr sz="2251" b="1" i="0" kern="1200">
          <a:solidFill>
            <a:schemeClr val="tx1"/>
          </a:solidFill>
          <a:latin typeface="Arial"/>
          <a:ea typeface="+mj-ea"/>
          <a:cs typeface="Arial"/>
        </a:defRPr>
      </a:lvl1pPr>
    </p:titleStyle>
    <p:bodyStyle>
      <a:lvl1pPr marL="342883" marR="0" indent="-342883" algn="l" defTabSz="342883" rtl="0" eaLnBrk="1" fontAlgn="auto" latinLnBrk="0" hangingPunct="1">
        <a:lnSpc>
          <a:spcPts val="1951"/>
        </a:lnSpc>
        <a:spcBef>
          <a:spcPts val="451"/>
        </a:spcBef>
        <a:spcAft>
          <a:spcPts val="900"/>
        </a:spcAft>
        <a:buClr>
          <a:srgbClr val="6E2145"/>
        </a:buClr>
        <a:buSzTx/>
        <a:buFont typeface="Arial"/>
        <a:buChar char="•"/>
        <a:tabLst/>
        <a:defRPr sz="1500" kern="1200">
          <a:solidFill>
            <a:schemeClr val="bg1">
              <a:lumMod val="25000"/>
            </a:schemeClr>
          </a:solidFill>
          <a:latin typeface="Arial"/>
          <a:ea typeface="+mn-ea"/>
          <a:cs typeface="Arial"/>
        </a:defRPr>
      </a:lvl1pPr>
      <a:lvl2pPr marL="557185" marR="0" indent="-214303" algn="l" defTabSz="342883" rtl="0" eaLnBrk="1" fontAlgn="auto" latinLnBrk="0" hangingPunct="1">
        <a:lnSpc>
          <a:spcPts val="1951"/>
        </a:lnSpc>
        <a:spcBef>
          <a:spcPts val="225"/>
        </a:spcBef>
        <a:spcAft>
          <a:spcPts val="0"/>
        </a:spcAft>
        <a:buClr>
          <a:srgbClr val="6E2145"/>
        </a:buClr>
        <a:buSzTx/>
        <a:buFont typeface="Arial"/>
        <a:buChar char="–"/>
        <a:tabLst/>
        <a:defRPr sz="1500" kern="1200">
          <a:solidFill>
            <a:schemeClr val="bg1">
              <a:lumMod val="25000"/>
            </a:schemeClr>
          </a:solidFill>
          <a:latin typeface="Arial"/>
          <a:ea typeface="+mn-ea"/>
          <a:cs typeface="Arial"/>
        </a:defRPr>
      </a:lvl2pPr>
      <a:lvl3pPr marL="857207" marR="0" indent="-171442" algn="l" defTabSz="342883" rtl="0" eaLnBrk="1" fontAlgn="auto" latinLnBrk="0" hangingPunct="1">
        <a:lnSpc>
          <a:spcPts val="1951"/>
        </a:lnSpc>
        <a:spcBef>
          <a:spcPts val="225"/>
        </a:spcBef>
        <a:spcAft>
          <a:spcPts val="0"/>
        </a:spcAft>
        <a:buClr>
          <a:srgbClr val="6E2145"/>
        </a:buClr>
        <a:buSzTx/>
        <a:buFont typeface="Arial"/>
        <a:buChar char="•"/>
        <a:tabLst/>
        <a:defRPr sz="1500" kern="1200">
          <a:solidFill>
            <a:schemeClr val="bg1">
              <a:lumMod val="25000"/>
            </a:schemeClr>
          </a:solidFill>
          <a:latin typeface="Arial"/>
          <a:ea typeface="+mn-ea"/>
          <a:cs typeface="Arial"/>
        </a:defRPr>
      </a:lvl3pPr>
      <a:lvl4pPr marL="1200090" marR="0" indent="-171442" algn="l" defTabSz="342883" rtl="0" eaLnBrk="1" fontAlgn="auto" latinLnBrk="0" hangingPunct="1">
        <a:lnSpc>
          <a:spcPts val="1951"/>
        </a:lnSpc>
        <a:spcBef>
          <a:spcPts val="225"/>
        </a:spcBef>
        <a:spcAft>
          <a:spcPts val="0"/>
        </a:spcAft>
        <a:buClr>
          <a:srgbClr val="6E2145"/>
        </a:buClr>
        <a:buSzTx/>
        <a:buFont typeface="Arial"/>
        <a:buChar char="–"/>
        <a:tabLst/>
        <a:defRPr sz="1500" kern="1200">
          <a:solidFill>
            <a:schemeClr val="bg1">
              <a:lumMod val="25000"/>
            </a:schemeClr>
          </a:solidFill>
          <a:latin typeface="Arial"/>
          <a:ea typeface="+mn-ea"/>
          <a:cs typeface="Arial"/>
        </a:defRPr>
      </a:lvl4pPr>
      <a:lvl5pPr marL="1542973" marR="0" indent="-171442" algn="l" defTabSz="342883" rtl="0" eaLnBrk="1" fontAlgn="auto" latinLnBrk="0" hangingPunct="1">
        <a:lnSpc>
          <a:spcPts val="1951"/>
        </a:lnSpc>
        <a:spcBef>
          <a:spcPts val="225"/>
        </a:spcBef>
        <a:spcAft>
          <a:spcPts val="0"/>
        </a:spcAft>
        <a:buClr>
          <a:srgbClr val="6E2145"/>
        </a:buClr>
        <a:buSzTx/>
        <a:buFont typeface="Arial"/>
        <a:buChar char="»"/>
        <a:tabLst/>
        <a:defRPr sz="1500" kern="1200">
          <a:solidFill>
            <a:schemeClr val="bg1">
              <a:lumMod val="25000"/>
            </a:schemeClr>
          </a:solidFill>
          <a:latin typeface="Arial"/>
          <a:ea typeface="+mn-ea"/>
          <a:cs typeface="Arial"/>
        </a:defRPr>
      </a:lvl5pPr>
      <a:lvl6pPr marL="1885856" indent="-171442" algn="l" defTabSz="342883"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3"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3" rtl="0" eaLnBrk="1" latinLnBrk="0" hangingPunct="1">
        <a:spcBef>
          <a:spcPct val="20000"/>
        </a:spcBef>
        <a:buFont typeface="Arial"/>
        <a:buChar char="•"/>
        <a:defRPr sz="1500" kern="1200">
          <a:solidFill>
            <a:schemeClr val="tx1"/>
          </a:solidFill>
          <a:latin typeface="+mn-lt"/>
          <a:ea typeface="+mn-ea"/>
          <a:cs typeface="+mn-cs"/>
        </a:defRPr>
      </a:lvl8pPr>
      <a:lvl9pPr marL="2914504" indent="-171442" algn="l" defTabSz="342883"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83" rtl="0" eaLnBrk="1" latinLnBrk="0" hangingPunct="1">
        <a:defRPr sz="1351" kern="1200">
          <a:solidFill>
            <a:schemeClr val="tx1"/>
          </a:solidFill>
          <a:latin typeface="+mn-lt"/>
          <a:ea typeface="+mn-ea"/>
          <a:cs typeface="+mn-cs"/>
        </a:defRPr>
      </a:lvl1pPr>
      <a:lvl2pPr marL="342883" algn="l" defTabSz="342883" rtl="0" eaLnBrk="1" latinLnBrk="0" hangingPunct="1">
        <a:defRPr sz="1351" kern="1200">
          <a:solidFill>
            <a:schemeClr val="tx1"/>
          </a:solidFill>
          <a:latin typeface="+mn-lt"/>
          <a:ea typeface="+mn-ea"/>
          <a:cs typeface="+mn-cs"/>
        </a:defRPr>
      </a:lvl2pPr>
      <a:lvl3pPr marL="685766" algn="l" defTabSz="342883" rtl="0" eaLnBrk="1" latinLnBrk="0" hangingPunct="1">
        <a:defRPr sz="1351" kern="1200">
          <a:solidFill>
            <a:schemeClr val="tx1"/>
          </a:solidFill>
          <a:latin typeface="+mn-lt"/>
          <a:ea typeface="+mn-ea"/>
          <a:cs typeface="+mn-cs"/>
        </a:defRPr>
      </a:lvl3pPr>
      <a:lvl4pPr marL="1028649" algn="l" defTabSz="342883" rtl="0" eaLnBrk="1" latinLnBrk="0" hangingPunct="1">
        <a:defRPr sz="1351" kern="1200">
          <a:solidFill>
            <a:schemeClr val="tx1"/>
          </a:solidFill>
          <a:latin typeface="+mn-lt"/>
          <a:ea typeface="+mn-ea"/>
          <a:cs typeface="+mn-cs"/>
        </a:defRPr>
      </a:lvl4pPr>
      <a:lvl5pPr marL="1371532" algn="l" defTabSz="342883" rtl="0" eaLnBrk="1" latinLnBrk="0" hangingPunct="1">
        <a:defRPr sz="1351" kern="1200">
          <a:solidFill>
            <a:schemeClr val="tx1"/>
          </a:solidFill>
          <a:latin typeface="+mn-lt"/>
          <a:ea typeface="+mn-ea"/>
          <a:cs typeface="+mn-cs"/>
        </a:defRPr>
      </a:lvl5pPr>
      <a:lvl6pPr marL="1714414" algn="l" defTabSz="342883" rtl="0" eaLnBrk="1" latinLnBrk="0" hangingPunct="1">
        <a:defRPr sz="1351" kern="1200">
          <a:solidFill>
            <a:schemeClr val="tx1"/>
          </a:solidFill>
          <a:latin typeface="+mn-lt"/>
          <a:ea typeface="+mn-ea"/>
          <a:cs typeface="+mn-cs"/>
        </a:defRPr>
      </a:lvl6pPr>
      <a:lvl7pPr marL="2057297" algn="l" defTabSz="342883" rtl="0" eaLnBrk="1" latinLnBrk="0" hangingPunct="1">
        <a:defRPr sz="1351" kern="1200">
          <a:solidFill>
            <a:schemeClr val="tx1"/>
          </a:solidFill>
          <a:latin typeface="+mn-lt"/>
          <a:ea typeface="+mn-ea"/>
          <a:cs typeface="+mn-cs"/>
        </a:defRPr>
      </a:lvl7pPr>
      <a:lvl8pPr marL="2400180" algn="l" defTabSz="342883" rtl="0" eaLnBrk="1" latinLnBrk="0" hangingPunct="1">
        <a:defRPr sz="1351" kern="1200">
          <a:solidFill>
            <a:schemeClr val="tx1"/>
          </a:solidFill>
          <a:latin typeface="+mn-lt"/>
          <a:ea typeface="+mn-ea"/>
          <a:cs typeface="+mn-cs"/>
        </a:defRPr>
      </a:lvl8pPr>
      <a:lvl9pPr marL="2743063" algn="l" defTabSz="342883" rtl="0" eaLnBrk="1" latinLnBrk="0" hangingPunct="1">
        <a:defRPr sz="1351"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6440" y="475693"/>
            <a:ext cx="3291840" cy="622323"/>
          </a:xfrm>
          <a:prstGeom prst="rect">
            <a:avLst/>
          </a:prstGeom>
        </p:spPr>
      </p:pic>
      <p:pic>
        <p:nvPicPr>
          <p:cNvPr id="11" name="Picture 10" descr="icons_only.png"/>
          <p:cNvPicPr>
            <a:picLocks noChangeAspect="1"/>
          </p:cNvPicPr>
          <p:nvPr/>
        </p:nvPicPr>
        <p:blipFill>
          <a:blip r:embed="rId6"/>
          <a:stretch>
            <a:fillRect/>
          </a:stretch>
        </p:blipFill>
        <p:spPr>
          <a:xfrm>
            <a:off x="233203" y="262471"/>
            <a:ext cx="4145280" cy="6153573"/>
          </a:xfrm>
          <a:prstGeom prst="rect">
            <a:avLst/>
          </a:prstGeom>
        </p:spPr>
      </p:pic>
      <p:sp>
        <p:nvSpPr>
          <p:cNvPr id="12" name="TextBox 11"/>
          <p:cNvSpPr txBox="1"/>
          <p:nvPr/>
        </p:nvSpPr>
        <p:spPr>
          <a:xfrm>
            <a:off x="6032500" y="6511073"/>
            <a:ext cx="2989895" cy="200055"/>
          </a:xfrm>
          <a:prstGeom prst="rect">
            <a:avLst/>
          </a:prstGeom>
          <a:noFill/>
        </p:spPr>
        <p:txBody>
          <a:bodyPr wrap="square" rtlCol="0">
            <a:spAutoFit/>
          </a:bodyPr>
          <a:lstStyle/>
          <a:p>
            <a:pPr algn="r">
              <a:defRPr/>
            </a:pPr>
            <a:r>
              <a:rPr lang="en-US" sz="700" dirty="0" smtClean="0">
                <a:solidFill>
                  <a:srgbClr val="F2F2F2"/>
                </a:solidFill>
                <a:latin typeface="Arial"/>
                <a:cs typeface="Arial"/>
              </a:rPr>
              <a:t>© </a:t>
            </a:r>
            <a:r>
              <a:rPr lang="en-US" altLang="ko-KR" sz="700" dirty="0" smtClean="0">
                <a:solidFill>
                  <a:srgbClr val="F2F2F2"/>
                </a:solidFill>
                <a:latin typeface="Arial"/>
                <a:cs typeface="Arial"/>
              </a:rPr>
              <a:t>2017 National Student Clearinghouse</a:t>
            </a:r>
            <a:r>
              <a:rPr lang="en-US" sz="700" dirty="0" smtClean="0">
                <a:solidFill>
                  <a:srgbClr val="F2F2F2"/>
                </a:solidFill>
                <a:latin typeface="Arial"/>
                <a:cs typeface="Arial"/>
              </a:rPr>
              <a:t>. All Rights Reserved</a:t>
            </a:r>
            <a:r>
              <a:rPr lang="en-US" altLang="ko-KR" sz="700" dirty="0" smtClean="0">
                <a:solidFill>
                  <a:srgbClr val="F2F2F2"/>
                </a:solidFill>
                <a:latin typeface="Arial"/>
                <a:cs typeface="Arial"/>
              </a:rPr>
              <a:t>.</a:t>
            </a:r>
            <a:endParaRPr lang="en-US" sz="700" dirty="0">
              <a:solidFill>
                <a:srgbClr val="F2F2F2"/>
              </a:solidFill>
              <a:latin typeface="Arial"/>
              <a:cs typeface="Arial"/>
            </a:endParaRPr>
          </a:p>
        </p:txBody>
      </p:sp>
      <p:sp>
        <p:nvSpPr>
          <p:cNvPr id="2" name="Title Placeholder 1"/>
          <p:cNvSpPr>
            <a:spLocks noGrp="1"/>
          </p:cNvSpPr>
          <p:nvPr>
            <p:ph type="title"/>
          </p:nvPr>
        </p:nvSpPr>
        <p:spPr>
          <a:xfrm>
            <a:off x="2395195" y="1947682"/>
            <a:ext cx="6461749" cy="2302999"/>
          </a:xfrm>
          <a:prstGeom prst="rect">
            <a:avLst/>
          </a:prstGeom>
        </p:spPr>
        <p:txBody>
          <a:bodyPr vert="horz" lIns="91440" tIns="45720" rIns="91440" bIns="45720" rtlCol="0" anchor="ctr">
            <a:normAutofit/>
          </a:bodyPr>
          <a:lstStyle/>
          <a:p>
            <a:r>
              <a:rPr lang="en-US" dirty="0" smtClean="0"/>
              <a:t>Click to edit</a:t>
            </a:r>
            <a:br>
              <a:rPr lang="en-US" dirty="0" smtClean="0"/>
            </a:br>
            <a:r>
              <a:rPr lang="en-US" dirty="0" smtClean="0"/>
              <a:t>Master Title style</a:t>
            </a:r>
            <a:endParaRPr lang="en-US" dirty="0"/>
          </a:p>
        </p:txBody>
      </p:sp>
    </p:spTree>
    <p:extLst>
      <p:ext uri="{BB962C8B-B14F-4D97-AF65-F5344CB8AC3E}">
        <p14:creationId xmlns:p14="http://schemas.microsoft.com/office/powerpoint/2010/main" val="3618536940"/>
      </p:ext>
    </p:extLst>
  </p:cSld>
  <p:clrMap bg1="lt1" tx1="dk1" bg2="lt2" tx2="dk2" accent1="accent1" accent2="accent2" accent3="accent3" accent4="accent4" accent5="accent5" accent6="accent6" hlink="hlink" folHlink="folHlink"/>
  <p:sldLayoutIdLst>
    <p:sldLayoutId id="2147484027" r:id="rId1"/>
    <p:sldLayoutId id="2147484028" r:id="rId2"/>
  </p:sldLayoutIdLst>
  <p:timing>
    <p:tnLst>
      <p:par>
        <p:cTn id="1" dur="indefinite" restart="never" nodeType="tmRoot"/>
      </p:par>
    </p:tnLst>
  </p:timing>
  <p:hf hdr="0" ftr="0"/>
  <p:txStyles>
    <p:titleStyle>
      <a:lvl1pPr algn="ctr" defTabSz="457200" rtl="0" eaLnBrk="1" latinLnBrk="0" hangingPunct="1">
        <a:lnSpc>
          <a:spcPts val="3700"/>
        </a:lnSpc>
        <a:spcBef>
          <a:spcPct val="0"/>
        </a:spcBef>
        <a:buNone/>
        <a:defRPr sz="3600" b="1" i="0" kern="1200">
          <a:solidFill>
            <a:schemeClr val="bg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1"/>
            <a:ext cx="8229600" cy="4365413"/>
          </a:xfrm>
          <a:prstGeom prst="rect">
            <a:avLst/>
          </a:prstGeom>
        </p:spPr>
        <p:txBody>
          <a:bodyPr vert="horz" lIns="91440" tIns="45720" rIns="91440" bIns="45720" rtlCol="0" anchor="t">
            <a:normAutofit/>
          </a:bodyPr>
          <a:lstStyle/>
          <a:p>
            <a:pPr marL="192881" marR="0" lvl="0"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192881" marR="0" lvl="1"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192881" marR="0" lvl="2"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192881" marR="0" lvl="3"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192881" marR="0" lvl="4"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788"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12" name="Pictur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7201" y="6296866"/>
            <a:ext cx="1949450" cy="368544"/>
          </a:xfrm>
          <a:prstGeom prst="rect">
            <a:avLst/>
          </a:prstGeom>
        </p:spPr>
      </p:pic>
      <p:sp>
        <p:nvSpPr>
          <p:cNvPr id="9" name="TextBox 8"/>
          <p:cNvSpPr txBox="1"/>
          <p:nvPr/>
        </p:nvSpPr>
        <p:spPr>
          <a:xfrm>
            <a:off x="6032504" y="6514625"/>
            <a:ext cx="2989895" cy="152991"/>
          </a:xfrm>
          <a:prstGeom prst="rect">
            <a:avLst/>
          </a:prstGeom>
          <a:noFill/>
        </p:spPr>
        <p:txBody>
          <a:bodyPr wrap="square" rtlCol="0">
            <a:spAutoFit/>
          </a:bodyPr>
          <a:lstStyle/>
          <a:p>
            <a:pPr algn="r" defTabSz="257175">
              <a:defRPr/>
            </a:pPr>
            <a:r>
              <a:rPr lang="en-US" sz="394" b="1" dirty="0">
                <a:solidFill>
                  <a:srgbClr val="F2F2F2">
                    <a:lumMod val="75000"/>
                  </a:srgbClr>
                </a:solidFill>
                <a:cs typeface="Arial"/>
              </a:rPr>
              <a:t>© </a:t>
            </a:r>
            <a:r>
              <a:rPr lang="en-US" altLang="ko-KR" sz="394" dirty="0" smtClean="0">
                <a:solidFill>
                  <a:srgbClr val="F2F2F2">
                    <a:lumMod val="75000"/>
                  </a:srgbClr>
                </a:solidFill>
                <a:cs typeface="Arial"/>
              </a:rPr>
              <a:t>2017 National </a:t>
            </a:r>
            <a:r>
              <a:rPr lang="en-US" altLang="ko-KR" sz="394" dirty="0">
                <a:solidFill>
                  <a:srgbClr val="F2F2F2">
                    <a:lumMod val="75000"/>
                  </a:srgbClr>
                </a:solidFill>
                <a:cs typeface="Arial"/>
              </a:rPr>
              <a:t>Student Clearinghouse</a:t>
            </a:r>
            <a:r>
              <a:rPr lang="en-US" sz="394" dirty="0">
                <a:solidFill>
                  <a:srgbClr val="F2F2F2">
                    <a:lumMod val="75000"/>
                  </a:srgbClr>
                </a:solidFill>
                <a:cs typeface="Arial"/>
              </a:rPr>
              <a:t>. All Rights Reserved</a:t>
            </a:r>
            <a:r>
              <a:rPr lang="en-US" altLang="ko-KR" sz="394" dirty="0">
                <a:solidFill>
                  <a:srgbClr val="F2F2F2">
                    <a:lumMod val="75000"/>
                  </a:srgbClr>
                </a:solidFill>
                <a:cs typeface="Arial"/>
              </a:rPr>
              <a:t>.</a:t>
            </a:r>
            <a:endParaRPr lang="en-US" sz="394" dirty="0">
              <a:solidFill>
                <a:srgbClr val="F2F2F2">
                  <a:lumMod val="75000"/>
                </a:srgbClr>
              </a:solidFill>
              <a:cs typeface="Arial"/>
            </a:endParaRPr>
          </a:p>
        </p:txBody>
      </p:sp>
    </p:spTree>
    <p:extLst>
      <p:ext uri="{BB962C8B-B14F-4D97-AF65-F5344CB8AC3E}">
        <p14:creationId xmlns:p14="http://schemas.microsoft.com/office/powerpoint/2010/main" val="4210574200"/>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 id="2147484041" r:id="rId12"/>
  </p:sldLayoutIdLst>
  <p:timing>
    <p:tnLst>
      <p:par>
        <p:cTn id="1" dur="indefinite" restart="never" nodeType="tmRoot"/>
      </p:par>
    </p:tnLst>
  </p:timing>
  <p:hf hdr="0" ftr="0"/>
  <p:txStyles>
    <p:titleStyle>
      <a:lvl1pPr algn="ctr" defTabSz="257175" rtl="0" eaLnBrk="1" latinLnBrk="0" hangingPunct="1">
        <a:lnSpc>
          <a:spcPts val="1688"/>
        </a:lnSpc>
        <a:spcBef>
          <a:spcPct val="0"/>
        </a:spcBef>
        <a:buNone/>
        <a:defRPr sz="1688" b="1" i="0" kern="1200">
          <a:solidFill>
            <a:schemeClr val="tx1"/>
          </a:solidFill>
          <a:latin typeface="Arial"/>
          <a:ea typeface="+mj-ea"/>
          <a:cs typeface="Arial"/>
        </a:defRPr>
      </a:lvl1pPr>
    </p:titleStyle>
    <p:bodyStyle>
      <a:lvl1pPr marL="257175" marR="0" indent="-257175" algn="l" defTabSz="257175" rtl="0" eaLnBrk="1" fontAlgn="auto" latinLnBrk="0" hangingPunct="1">
        <a:lnSpc>
          <a:spcPts val="1463"/>
        </a:lnSpc>
        <a:spcBef>
          <a:spcPts val="338"/>
        </a:spcBef>
        <a:spcAft>
          <a:spcPts val="675"/>
        </a:spcAft>
        <a:buClr>
          <a:srgbClr val="6E2145"/>
        </a:buClr>
        <a:buSzTx/>
        <a:buFont typeface="Arial"/>
        <a:buChar char="•"/>
        <a:tabLst/>
        <a:defRPr sz="1125" kern="1200">
          <a:solidFill>
            <a:schemeClr val="bg1">
              <a:lumMod val="25000"/>
            </a:schemeClr>
          </a:solidFill>
          <a:latin typeface="Arial"/>
          <a:ea typeface="+mn-ea"/>
          <a:cs typeface="Arial"/>
        </a:defRPr>
      </a:lvl1pPr>
      <a:lvl2pPr marL="417910" marR="0" indent="-160735" algn="l" defTabSz="257175" rtl="0" eaLnBrk="1" fontAlgn="auto" latinLnBrk="0" hangingPunct="1">
        <a:lnSpc>
          <a:spcPts val="1463"/>
        </a:lnSpc>
        <a:spcBef>
          <a:spcPts val="169"/>
        </a:spcBef>
        <a:spcAft>
          <a:spcPts val="0"/>
        </a:spcAft>
        <a:buClr>
          <a:srgbClr val="6E2145"/>
        </a:buClr>
        <a:buSzTx/>
        <a:buFont typeface="Arial"/>
        <a:buChar char="–"/>
        <a:tabLst/>
        <a:defRPr sz="1125" kern="1200">
          <a:solidFill>
            <a:schemeClr val="bg1">
              <a:lumMod val="25000"/>
            </a:schemeClr>
          </a:solidFill>
          <a:latin typeface="Arial"/>
          <a:ea typeface="+mn-ea"/>
          <a:cs typeface="Arial"/>
        </a:defRPr>
      </a:lvl2pPr>
      <a:lvl3pPr marL="642938" marR="0" indent="-128588" algn="l" defTabSz="257175" rtl="0" eaLnBrk="1" fontAlgn="auto" latinLnBrk="0" hangingPunct="1">
        <a:lnSpc>
          <a:spcPts val="1463"/>
        </a:lnSpc>
        <a:spcBef>
          <a:spcPts val="169"/>
        </a:spcBef>
        <a:spcAft>
          <a:spcPts val="0"/>
        </a:spcAft>
        <a:buClr>
          <a:srgbClr val="6E2145"/>
        </a:buClr>
        <a:buSzTx/>
        <a:buFont typeface="Arial"/>
        <a:buChar char="•"/>
        <a:tabLst/>
        <a:defRPr sz="1125" kern="1200">
          <a:solidFill>
            <a:schemeClr val="bg1">
              <a:lumMod val="25000"/>
            </a:schemeClr>
          </a:solidFill>
          <a:latin typeface="Arial"/>
          <a:ea typeface="+mn-ea"/>
          <a:cs typeface="Arial"/>
        </a:defRPr>
      </a:lvl3pPr>
      <a:lvl4pPr marL="900113" marR="0" indent="-128588" algn="l" defTabSz="257175" rtl="0" eaLnBrk="1" fontAlgn="auto" latinLnBrk="0" hangingPunct="1">
        <a:lnSpc>
          <a:spcPts val="1463"/>
        </a:lnSpc>
        <a:spcBef>
          <a:spcPts val="169"/>
        </a:spcBef>
        <a:spcAft>
          <a:spcPts val="0"/>
        </a:spcAft>
        <a:buClr>
          <a:srgbClr val="6E2145"/>
        </a:buClr>
        <a:buSzTx/>
        <a:buFont typeface="Arial"/>
        <a:buChar char="–"/>
        <a:tabLst/>
        <a:defRPr sz="1125" kern="1200">
          <a:solidFill>
            <a:schemeClr val="bg1">
              <a:lumMod val="25000"/>
            </a:schemeClr>
          </a:solidFill>
          <a:latin typeface="Arial"/>
          <a:ea typeface="+mn-ea"/>
          <a:cs typeface="Arial"/>
        </a:defRPr>
      </a:lvl4pPr>
      <a:lvl5pPr marL="1157288" marR="0" indent="-128588" algn="l" defTabSz="257175" rtl="0" eaLnBrk="1" fontAlgn="auto" latinLnBrk="0" hangingPunct="1">
        <a:lnSpc>
          <a:spcPts val="1463"/>
        </a:lnSpc>
        <a:spcBef>
          <a:spcPts val="169"/>
        </a:spcBef>
        <a:spcAft>
          <a:spcPts val="0"/>
        </a:spcAft>
        <a:buClr>
          <a:srgbClr val="6E2145"/>
        </a:buClr>
        <a:buSzTx/>
        <a:buFont typeface="Arial"/>
        <a:buChar char="»"/>
        <a:tabLst/>
        <a:defRPr sz="1125" kern="1200">
          <a:solidFill>
            <a:schemeClr val="bg1">
              <a:lumMod val="25000"/>
            </a:schemeClr>
          </a:solidFill>
          <a:latin typeface="Arial"/>
          <a:ea typeface="+mn-ea"/>
          <a:cs typeface="Arial"/>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12" name="Pictur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9" name="TextBox 8"/>
          <p:cNvSpPr txBox="1"/>
          <p:nvPr/>
        </p:nvSpPr>
        <p:spPr>
          <a:xfrm>
            <a:off x="6032501" y="6514621"/>
            <a:ext cx="2989895" cy="200055"/>
          </a:xfrm>
          <a:prstGeom prst="rect">
            <a:avLst/>
          </a:prstGeom>
          <a:noFill/>
        </p:spPr>
        <p:txBody>
          <a:bodyPr wrap="square" rtlCol="0">
            <a:spAutoFit/>
          </a:bodyPr>
          <a:lstStyle/>
          <a:p>
            <a:pPr algn="r">
              <a:defRPr/>
            </a:pPr>
            <a:r>
              <a:rPr lang="en-US" sz="700" b="1" dirty="0" smtClean="0">
                <a:solidFill>
                  <a:srgbClr val="F2F2F2">
                    <a:lumMod val="75000"/>
                  </a:srgbClr>
                </a:solidFill>
                <a:cs typeface="Arial"/>
              </a:rPr>
              <a:t>© </a:t>
            </a:r>
            <a:r>
              <a:rPr lang="en-US" altLang="ko-KR" sz="700" dirty="0" smtClean="0">
                <a:solidFill>
                  <a:srgbClr val="F2F2F2">
                    <a:lumMod val="75000"/>
                  </a:srgbClr>
                </a:solidFill>
                <a:cs typeface="Arial"/>
              </a:rPr>
              <a:t>2017 National Student Clearinghouse</a:t>
            </a:r>
            <a:r>
              <a:rPr lang="en-US" sz="700" dirty="0" smtClean="0">
                <a:solidFill>
                  <a:srgbClr val="F2F2F2">
                    <a:lumMod val="75000"/>
                  </a:srgbClr>
                </a:solidFill>
                <a:cs typeface="Arial"/>
              </a:rPr>
              <a:t>. All Rights Reserved</a:t>
            </a:r>
            <a:r>
              <a:rPr lang="en-US" altLang="ko-KR" sz="700" dirty="0" smtClean="0">
                <a:solidFill>
                  <a:srgbClr val="F2F2F2">
                    <a:lumMod val="75000"/>
                  </a:srgbClr>
                </a:solidFill>
                <a:cs typeface="Arial"/>
              </a:rPr>
              <a:t>.</a:t>
            </a:r>
            <a:endParaRPr lang="en-US" sz="700" dirty="0">
              <a:solidFill>
                <a:srgbClr val="F2F2F2">
                  <a:lumMod val="75000"/>
                </a:srgbClr>
              </a:solidFill>
              <a:cs typeface="Arial"/>
            </a:endParaRPr>
          </a:p>
        </p:txBody>
      </p:sp>
    </p:spTree>
    <p:extLst>
      <p:ext uri="{BB962C8B-B14F-4D97-AF65-F5344CB8AC3E}">
        <p14:creationId xmlns:p14="http://schemas.microsoft.com/office/powerpoint/2010/main" val="3723686446"/>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 id="2147484054" r:id="rId12"/>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tx1"/>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1"/>
            <a:ext cx="8229600" cy="4365413"/>
          </a:xfrm>
          <a:prstGeom prst="rect">
            <a:avLst/>
          </a:prstGeom>
        </p:spPr>
        <p:txBody>
          <a:bodyPr vert="horz" lIns="91440" tIns="45720" rIns="91440" bIns="45720" rtlCol="0" anchor="t">
            <a:normAutofit/>
          </a:bodyPr>
          <a:lstStyle/>
          <a:p>
            <a:pPr marL="257175" marR="0" lvl="0" indent="-257175" algn="l" defTabSz="342900" rtl="0" eaLnBrk="1" fontAlgn="auto" latinLnBrk="0" hangingPunct="1">
              <a:lnSpc>
                <a:spcPts val="1950"/>
              </a:lnSpc>
              <a:spcBef>
                <a:spcPts val="450"/>
              </a:spcBef>
              <a:spcAft>
                <a:spcPts val="900"/>
              </a:spcAft>
              <a:buClr>
                <a:srgbClr val="6E2145"/>
              </a:buClr>
              <a:buSzTx/>
              <a:tabLst/>
              <a:defRPr/>
            </a:pPr>
            <a:r>
              <a:rPr kumimoji="0" lang="en-US" sz="165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257175" marR="0" lvl="1" indent="-257175" algn="l" defTabSz="342900" rtl="0" eaLnBrk="1" fontAlgn="auto" latinLnBrk="0" hangingPunct="1">
              <a:lnSpc>
                <a:spcPts val="1950"/>
              </a:lnSpc>
              <a:spcBef>
                <a:spcPts val="450"/>
              </a:spcBef>
              <a:spcAft>
                <a:spcPts val="900"/>
              </a:spcAft>
              <a:buClr>
                <a:srgbClr val="6E2145"/>
              </a:buClr>
              <a:buSzTx/>
              <a:tabLst/>
              <a:defRPr/>
            </a:pPr>
            <a:r>
              <a:rPr kumimoji="0" lang="en-US" sz="165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257175" marR="0" lvl="2" indent="-257175" algn="l" defTabSz="342900" rtl="0" eaLnBrk="1" fontAlgn="auto" latinLnBrk="0" hangingPunct="1">
              <a:lnSpc>
                <a:spcPts val="1950"/>
              </a:lnSpc>
              <a:spcBef>
                <a:spcPts val="450"/>
              </a:spcBef>
              <a:spcAft>
                <a:spcPts val="900"/>
              </a:spcAft>
              <a:buClr>
                <a:srgbClr val="6E2145"/>
              </a:buClr>
              <a:buSzTx/>
              <a:tabLst/>
              <a:defRPr/>
            </a:pPr>
            <a:r>
              <a:rPr kumimoji="0" lang="en-US" sz="165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257175" marR="0" lvl="3" indent="-257175" algn="l" defTabSz="342900" rtl="0" eaLnBrk="1" fontAlgn="auto" latinLnBrk="0" hangingPunct="1">
              <a:lnSpc>
                <a:spcPts val="1950"/>
              </a:lnSpc>
              <a:spcBef>
                <a:spcPts val="450"/>
              </a:spcBef>
              <a:spcAft>
                <a:spcPts val="900"/>
              </a:spcAft>
              <a:buClr>
                <a:srgbClr val="6E2145"/>
              </a:buClr>
              <a:buSzTx/>
              <a:tabLst/>
              <a:defRPr/>
            </a:pPr>
            <a:r>
              <a:rPr kumimoji="0" lang="en-US" sz="165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257175" marR="0" lvl="4" indent="-257175" algn="l" defTabSz="342900" rtl="0" eaLnBrk="1" fontAlgn="auto" latinLnBrk="0" hangingPunct="1">
              <a:lnSpc>
                <a:spcPts val="1950"/>
              </a:lnSpc>
              <a:spcBef>
                <a:spcPts val="450"/>
              </a:spcBef>
              <a:spcAft>
                <a:spcPts val="900"/>
              </a:spcAft>
              <a:buClr>
                <a:srgbClr val="6E2145"/>
              </a:buClr>
              <a:buSzTx/>
              <a:tabLst/>
              <a:defRPr/>
            </a:pPr>
            <a:r>
              <a:rPr kumimoji="0" lang="en-US" sz="165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05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12" name="Pictur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7201" y="6296866"/>
            <a:ext cx="1949450" cy="368544"/>
          </a:xfrm>
          <a:prstGeom prst="rect">
            <a:avLst/>
          </a:prstGeom>
        </p:spPr>
      </p:pic>
      <p:sp>
        <p:nvSpPr>
          <p:cNvPr id="9" name="TextBox 8"/>
          <p:cNvSpPr txBox="1"/>
          <p:nvPr/>
        </p:nvSpPr>
        <p:spPr>
          <a:xfrm>
            <a:off x="6032502" y="6514622"/>
            <a:ext cx="2989895" cy="173124"/>
          </a:xfrm>
          <a:prstGeom prst="rect">
            <a:avLst/>
          </a:prstGeom>
          <a:noFill/>
        </p:spPr>
        <p:txBody>
          <a:bodyPr wrap="square" rtlCol="0">
            <a:spAutoFit/>
          </a:bodyPr>
          <a:lstStyle/>
          <a:p>
            <a:pPr algn="r" defTabSz="342900">
              <a:defRPr/>
            </a:pPr>
            <a:r>
              <a:rPr lang="en-US" sz="525" b="1" dirty="0">
                <a:solidFill>
                  <a:srgbClr val="F2F2F2">
                    <a:lumMod val="75000"/>
                  </a:srgbClr>
                </a:solidFill>
                <a:cs typeface="Arial"/>
              </a:rPr>
              <a:t>© </a:t>
            </a:r>
            <a:r>
              <a:rPr lang="en-US" altLang="ko-KR" sz="525" dirty="0" smtClean="0">
                <a:solidFill>
                  <a:srgbClr val="F2F2F2">
                    <a:lumMod val="75000"/>
                  </a:srgbClr>
                </a:solidFill>
                <a:cs typeface="Arial"/>
              </a:rPr>
              <a:t>2017 National </a:t>
            </a:r>
            <a:r>
              <a:rPr lang="en-US" altLang="ko-KR" sz="525" dirty="0">
                <a:solidFill>
                  <a:srgbClr val="F2F2F2">
                    <a:lumMod val="75000"/>
                  </a:srgbClr>
                </a:solidFill>
                <a:cs typeface="Arial"/>
              </a:rPr>
              <a:t>Student Clearinghouse</a:t>
            </a:r>
            <a:r>
              <a:rPr lang="en-US" sz="525" dirty="0">
                <a:solidFill>
                  <a:srgbClr val="F2F2F2">
                    <a:lumMod val="75000"/>
                  </a:srgbClr>
                </a:solidFill>
                <a:cs typeface="Arial"/>
              </a:rPr>
              <a:t>. All Rights Reserved</a:t>
            </a:r>
            <a:r>
              <a:rPr lang="en-US" altLang="ko-KR" sz="525" dirty="0">
                <a:solidFill>
                  <a:srgbClr val="F2F2F2">
                    <a:lumMod val="75000"/>
                  </a:srgbClr>
                </a:solidFill>
                <a:cs typeface="Arial"/>
              </a:rPr>
              <a:t>.</a:t>
            </a:r>
            <a:endParaRPr lang="en-US" sz="525" dirty="0">
              <a:solidFill>
                <a:srgbClr val="F2F2F2">
                  <a:lumMod val="75000"/>
                </a:srgbClr>
              </a:solidFill>
              <a:cs typeface="Arial"/>
            </a:endParaRPr>
          </a:p>
        </p:txBody>
      </p:sp>
    </p:spTree>
    <p:extLst>
      <p:ext uri="{BB962C8B-B14F-4D97-AF65-F5344CB8AC3E}">
        <p14:creationId xmlns:p14="http://schemas.microsoft.com/office/powerpoint/2010/main" val="1631259467"/>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Lst>
  <p:timing>
    <p:tnLst>
      <p:par>
        <p:cTn id="1" dur="indefinite" restart="never" nodeType="tmRoot"/>
      </p:par>
    </p:tnLst>
  </p:timing>
  <p:hf hdr="0" ftr="0"/>
  <p:txStyles>
    <p:titleStyle>
      <a:lvl1pPr algn="ctr" defTabSz="342900" rtl="0" eaLnBrk="1" latinLnBrk="0" hangingPunct="1">
        <a:lnSpc>
          <a:spcPts val="2250"/>
        </a:lnSpc>
        <a:spcBef>
          <a:spcPct val="0"/>
        </a:spcBef>
        <a:buNone/>
        <a:defRPr sz="2250" b="1" i="0" kern="1200">
          <a:solidFill>
            <a:schemeClr val="tx1"/>
          </a:solidFill>
          <a:latin typeface="Arial"/>
          <a:ea typeface="+mj-ea"/>
          <a:cs typeface="Arial"/>
        </a:defRPr>
      </a:lvl1pPr>
    </p:titleStyle>
    <p:bodyStyle>
      <a:lvl1pPr marL="342900" marR="0" indent="-342900" algn="l" defTabSz="342900" rtl="0" eaLnBrk="1" fontAlgn="auto" latinLnBrk="0" hangingPunct="1">
        <a:lnSpc>
          <a:spcPts val="1950"/>
        </a:lnSpc>
        <a:spcBef>
          <a:spcPts val="450"/>
        </a:spcBef>
        <a:spcAft>
          <a:spcPts val="900"/>
        </a:spcAft>
        <a:buClr>
          <a:srgbClr val="6E2145"/>
        </a:buClr>
        <a:buSzTx/>
        <a:buFont typeface="Arial"/>
        <a:buChar char="•"/>
        <a:tabLst/>
        <a:defRPr sz="1500" kern="1200">
          <a:solidFill>
            <a:schemeClr val="bg1">
              <a:lumMod val="25000"/>
            </a:schemeClr>
          </a:solidFill>
          <a:latin typeface="Arial"/>
          <a:ea typeface="+mn-ea"/>
          <a:cs typeface="Arial"/>
        </a:defRPr>
      </a:lvl1pPr>
      <a:lvl2pPr marL="557213" marR="0" indent="-214313" algn="l" defTabSz="342900" rtl="0" eaLnBrk="1" fontAlgn="auto" latinLnBrk="0" hangingPunct="1">
        <a:lnSpc>
          <a:spcPts val="1950"/>
        </a:lnSpc>
        <a:spcBef>
          <a:spcPts val="225"/>
        </a:spcBef>
        <a:spcAft>
          <a:spcPts val="0"/>
        </a:spcAft>
        <a:buClr>
          <a:srgbClr val="6E2145"/>
        </a:buClr>
        <a:buSzTx/>
        <a:buFont typeface="Arial"/>
        <a:buChar char="–"/>
        <a:tabLst/>
        <a:defRPr sz="1500" kern="1200">
          <a:solidFill>
            <a:schemeClr val="bg1">
              <a:lumMod val="25000"/>
            </a:schemeClr>
          </a:solidFill>
          <a:latin typeface="Arial"/>
          <a:ea typeface="+mn-ea"/>
          <a:cs typeface="Arial"/>
        </a:defRPr>
      </a:lvl2pPr>
      <a:lvl3pPr marL="857250" marR="0" indent="-171450" algn="l" defTabSz="342900" rtl="0" eaLnBrk="1" fontAlgn="auto" latinLnBrk="0" hangingPunct="1">
        <a:lnSpc>
          <a:spcPts val="1950"/>
        </a:lnSpc>
        <a:spcBef>
          <a:spcPts val="225"/>
        </a:spcBef>
        <a:spcAft>
          <a:spcPts val="0"/>
        </a:spcAft>
        <a:buClr>
          <a:srgbClr val="6E2145"/>
        </a:buClr>
        <a:buSzTx/>
        <a:buFont typeface="Arial"/>
        <a:buChar char="•"/>
        <a:tabLst/>
        <a:defRPr sz="1500" kern="1200">
          <a:solidFill>
            <a:schemeClr val="bg1">
              <a:lumMod val="25000"/>
            </a:schemeClr>
          </a:solidFill>
          <a:latin typeface="Arial"/>
          <a:ea typeface="+mn-ea"/>
          <a:cs typeface="Arial"/>
        </a:defRPr>
      </a:lvl3pPr>
      <a:lvl4pPr marL="1200150" marR="0" indent="-171450" algn="l" defTabSz="342900" rtl="0" eaLnBrk="1" fontAlgn="auto" latinLnBrk="0" hangingPunct="1">
        <a:lnSpc>
          <a:spcPts val="1950"/>
        </a:lnSpc>
        <a:spcBef>
          <a:spcPts val="225"/>
        </a:spcBef>
        <a:spcAft>
          <a:spcPts val="0"/>
        </a:spcAft>
        <a:buClr>
          <a:srgbClr val="6E2145"/>
        </a:buClr>
        <a:buSzTx/>
        <a:buFont typeface="Arial"/>
        <a:buChar char="–"/>
        <a:tabLst/>
        <a:defRPr sz="1500" kern="1200">
          <a:solidFill>
            <a:schemeClr val="bg1">
              <a:lumMod val="25000"/>
            </a:schemeClr>
          </a:solidFill>
          <a:latin typeface="Arial"/>
          <a:ea typeface="+mn-ea"/>
          <a:cs typeface="Arial"/>
        </a:defRPr>
      </a:lvl4pPr>
      <a:lvl5pPr marL="1543050" marR="0" indent="-171450" algn="l" defTabSz="342900" rtl="0" eaLnBrk="1" fontAlgn="auto" latinLnBrk="0" hangingPunct="1">
        <a:lnSpc>
          <a:spcPts val="1950"/>
        </a:lnSpc>
        <a:spcBef>
          <a:spcPts val="225"/>
        </a:spcBef>
        <a:spcAft>
          <a:spcPts val="0"/>
        </a:spcAft>
        <a:buClr>
          <a:srgbClr val="6E2145"/>
        </a:buClr>
        <a:buSzTx/>
        <a:buFont typeface="Arial"/>
        <a:buChar char="»"/>
        <a:tabLst/>
        <a:defRPr sz="1500" kern="1200">
          <a:solidFill>
            <a:schemeClr val="bg1">
              <a:lumMod val="25000"/>
            </a:schemeClr>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1"/>
            <a:ext cx="8229600" cy="4365413"/>
          </a:xfrm>
          <a:prstGeom prst="rect">
            <a:avLst/>
          </a:prstGeom>
        </p:spPr>
        <p:txBody>
          <a:bodyPr vert="horz" lIns="91440" tIns="45720" rIns="91440" bIns="45720" rtlCol="0" anchor="t">
            <a:normAutofit/>
          </a:bodyPr>
          <a:lstStyle/>
          <a:p>
            <a:pPr marL="192881" marR="0" lvl="0"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192881" marR="0" lvl="1"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192881" marR="0" lvl="2"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192881" marR="0" lvl="3"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192881" marR="0" lvl="4" indent="-192881" algn="l" defTabSz="257175" rtl="0" eaLnBrk="1" fontAlgn="auto" latinLnBrk="0" hangingPunct="1">
              <a:lnSpc>
                <a:spcPts val="1463"/>
              </a:lnSpc>
              <a:spcBef>
                <a:spcPts val="338"/>
              </a:spcBef>
              <a:spcAft>
                <a:spcPts val="675"/>
              </a:spcAft>
              <a:buClr>
                <a:srgbClr val="6E2145"/>
              </a:buClr>
              <a:buSzTx/>
              <a:tabLst/>
              <a:defRPr/>
            </a:pPr>
            <a:r>
              <a:rPr kumimoji="0" lang="en-US" sz="1238"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788"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12" name="Pictur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7201" y="6296866"/>
            <a:ext cx="1949450" cy="368544"/>
          </a:xfrm>
          <a:prstGeom prst="rect">
            <a:avLst/>
          </a:prstGeom>
        </p:spPr>
      </p:pic>
      <p:sp>
        <p:nvSpPr>
          <p:cNvPr id="9" name="TextBox 8"/>
          <p:cNvSpPr txBox="1"/>
          <p:nvPr/>
        </p:nvSpPr>
        <p:spPr>
          <a:xfrm>
            <a:off x="6032503" y="6514623"/>
            <a:ext cx="2989895" cy="152991"/>
          </a:xfrm>
          <a:prstGeom prst="rect">
            <a:avLst/>
          </a:prstGeom>
          <a:noFill/>
        </p:spPr>
        <p:txBody>
          <a:bodyPr wrap="square" rtlCol="0">
            <a:spAutoFit/>
          </a:bodyPr>
          <a:lstStyle/>
          <a:p>
            <a:pPr algn="r" defTabSz="257175">
              <a:defRPr/>
            </a:pPr>
            <a:r>
              <a:rPr lang="en-US" sz="394" b="1" dirty="0">
                <a:solidFill>
                  <a:srgbClr val="F2F2F2">
                    <a:lumMod val="75000"/>
                  </a:srgbClr>
                </a:solidFill>
                <a:cs typeface="Arial"/>
              </a:rPr>
              <a:t>© </a:t>
            </a:r>
            <a:r>
              <a:rPr lang="en-US" altLang="ko-KR" sz="394" dirty="0" smtClean="0">
                <a:solidFill>
                  <a:srgbClr val="F2F2F2">
                    <a:lumMod val="75000"/>
                  </a:srgbClr>
                </a:solidFill>
                <a:cs typeface="Arial"/>
              </a:rPr>
              <a:t>2017 National </a:t>
            </a:r>
            <a:r>
              <a:rPr lang="en-US" altLang="ko-KR" sz="394" dirty="0">
                <a:solidFill>
                  <a:srgbClr val="F2F2F2">
                    <a:lumMod val="75000"/>
                  </a:srgbClr>
                </a:solidFill>
                <a:cs typeface="Arial"/>
              </a:rPr>
              <a:t>Student Clearinghouse</a:t>
            </a:r>
            <a:r>
              <a:rPr lang="en-US" sz="394" dirty="0">
                <a:solidFill>
                  <a:srgbClr val="F2F2F2">
                    <a:lumMod val="75000"/>
                  </a:srgbClr>
                </a:solidFill>
                <a:cs typeface="Arial"/>
              </a:rPr>
              <a:t>. All Rights Reserved</a:t>
            </a:r>
            <a:r>
              <a:rPr lang="en-US" altLang="ko-KR" sz="394" dirty="0">
                <a:solidFill>
                  <a:srgbClr val="F2F2F2">
                    <a:lumMod val="75000"/>
                  </a:srgbClr>
                </a:solidFill>
                <a:cs typeface="Arial"/>
              </a:rPr>
              <a:t>.</a:t>
            </a:r>
            <a:endParaRPr lang="en-US" sz="394" dirty="0">
              <a:solidFill>
                <a:srgbClr val="F2F2F2">
                  <a:lumMod val="75000"/>
                </a:srgbClr>
              </a:solidFill>
              <a:cs typeface="Arial"/>
            </a:endParaRPr>
          </a:p>
        </p:txBody>
      </p:sp>
    </p:spTree>
    <p:extLst>
      <p:ext uri="{BB962C8B-B14F-4D97-AF65-F5344CB8AC3E}">
        <p14:creationId xmlns:p14="http://schemas.microsoft.com/office/powerpoint/2010/main" val="223250429"/>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 id="2147484080" r:id="rId12"/>
  </p:sldLayoutIdLst>
  <p:timing>
    <p:tnLst>
      <p:par>
        <p:cTn id="1" dur="indefinite" restart="never" nodeType="tmRoot"/>
      </p:par>
    </p:tnLst>
  </p:timing>
  <p:hf hdr="0" ftr="0"/>
  <p:txStyles>
    <p:titleStyle>
      <a:lvl1pPr algn="ctr" defTabSz="257175" rtl="0" eaLnBrk="1" latinLnBrk="0" hangingPunct="1">
        <a:lnSpc>
          <a:spcPts val="1688"/>
        </a:lnSpc>
        <a:spcBef>
          <a:spcPct val="0"/>
        </a:spcBef>
        <a:buNone/>
        <a:defRPr sz="1688" b="1" i="0" kern="1200">
          <a:solidFill>
            <a:schemeClr val="tx1"/>
          </a:solidFill>
          <a:latin typeface="Arial"/>
          <a:ea typeface="+mj-ea"/>
          <a:cs typeface="Arial"/>
        </a:defRPr>
      </a:lvl1pPr>
    </p:titleStyle>
    <p:bodyStyle>
      <a:lvl1pPr marL="257175" marR="0" indent="-257175" algn="l" defTabSz="257175" rtl="0" eaLnBrk="1" fontAlgn="auto" latinLnBrk="0" hangingPunct="1">
        <a:lnSpc>
          <a:spcPts val="1463"/>
        </a:lnSpc>
        <a:spcBef>
          <a:spcPts val="338"/>
        </a:spcBef>
        <a:spcAft>
          <a:spcPts val="675"/>
        </a:spcAft>
        <a:buClr>
          <a:srgbClr val="6E2145"/>
        </a:buClr>
        <a:buSzTx/>
        <a:buFont typeface="Arial"/>
        <a:buChar char="•"/>
        <a:tabLst/>
        <a:defRPr sz="1125" kern="1200">
          <a:solidFill>
            <a:schemeClr val="bg1">
              <a:lumMod val="25000"/>
            </a:schemeClr>
          </a:solidFill>
          <a:latin typeface="Arial"/>
          <a:ea typeface="+mn-ea"/>
          <a:cs typeface="Arial"/>
        </a:defRPr>
      </a:lvl1pPr>
      <a:lvl2pPr marL="417910" marR="0" indent="-160735" algn="l" defTabSz="257175" rtl="0" eaLnBrk="1" fontAlgn="auto" latinLnBrk="0" hangingPunct="1">
        <a:lnSpc>
          <a:spcPts val="1463"/>
        </a:lnSpc>
        <a:spcBef>
          <a:spcPts val="169"/>
        </a:spcBef>
        <a:spcAft>
          <a:spcPts val="0"/>
        </a:spcAft>
        <a:buClr>
          <a:srgbClr val="6E2145"/>
        </a:buClr>
        <a:buSzTx/>
        <a:buFont typeface="Arial"/>
        <a:buChar char="–"/>
        <a:tabLst/>
        <a:defRPr sz="1125" kern="1200">
          <a:solidFill>
            <a:schemeClr val="bg1">
              <a:lumMod val="25000"/>
            </a:schemeClr>
          </a:solidFill>
          <a:latin typeface="Arial"/>
          <a:ea typeface="+mn-ea"/>
          <a:cs typeface="Arial"/>
        </a:defRPr>
      </a:lvl2pPr>
      <a:lvl3pPr marL="642938" marR="0" indent="-128588" algn="l" defTabSz="257175" rtl="0" eaLnBrk="1" fontAlgn="auto" latinLnBrk="0" hangingPunct="1">
        <a:lnSpc>
          <a:spcPts val="1463"/>
        </a:lnSpc>
        <a:spcBef>
          <a:spcPts val="169"/>
        </a:spcBef>
        <a:spcAft>
          <a:spcPts val="0"/>
        </a:spcAft>
        <a:buClr>
          <a:srgbClr val="6E2145"/>
        </a:buClr>
        <a:buSzTx/>
        <a:buFont typeface="Arial"/>
        <a:buChar char="•"/>
        <a:tabLst/>
        <a:defRPr sz="1125" kern="1200">
          <a:solidFill>
            <a:schemeClr val="bg1">
              <a:lumMod val="25000"/>
            </a:schemeClr>
          </a:solidFill>
          <a:latin typeface="Arial"/>
          <a:ea typeface="+mn-ea"/>
          <a:cs typeface="Arial"/>
        </a:defRPr>
      </a:lvl3pPr>
      <a:lvl4pPr marL="900113" marR="0" indent="-128588" algn="l" defTabSz="257175" rtl="0" eaLnBrk="1" fontAlgn="auto" latinLnBrk="0" hangingPunct="1">
        <a:lnSpc>
          <a:spcPts val="1463"/>
        </a:lnSpc>
        <a:spcBef>
          <a:spcPts val="169"/>
        </a:spcBef>
        <a:spcAft>
          <a:spcPts val="0"/>
        </a:spcAft>
        <a:buClr>
          <a:srgbClr val="6E2145"/>
        </a:buClr>
        <a:buSzTx/>
        <a:buFont typeface="Arial"/>
        <a:buChar char="–"/>
        <a:tabLst/>
        <a:defRPr sz="1125" kern="1200">
          <a:solidFill>
            <a:schemeClr val="bg1">
              <a:lumMod val="25000"/>
            </a:schemeClr>
          </a:solidFill>
          <a:latin typeface="Arial"/>
          <a:ea typeface="+mn-ea"/>
          <a:cs typeface="Arial"/>
        </a:defRPr>
      </a:lvl4pPr>
      <a:lvl5pPr marL="1157288" marR="0" indent="-128588" algn="l" defTabSz="257175" rtl="0" eaLnBrk="1" fontAlgn="auto" latinLnBrk="0" hangingPunct="1">
        <a:lnSpc>
          <a:spcPts val="1463"/>
        </a:lnSpc>
        <a:spcBef>
          <a:spcPts val="169"/>
        </a:spcBef>
        <a:spcAft>
          <a:spcPts val="0"/>
        </a:spcAft>
        <a:buClr>
          <a:srgbClr val="6E2145"/>
        </a:buClr>
        <a:buSzTx/>
        <a:buFont typeface="Arial"/>
        <a:buChar char="»"/>
        <a:tabLst/>
        <a:defRPr sz="1125" kern="1200">
          <a:solidFill>
            <a:schemeClr val="bg1">
              <a:lumMod val="25000"/>
            </a:schemeClr>
          </a:solidFill>
          <a:latin typeface="Arial"/>
          <a:ea typeface="+mn-ea"/>
          <a:cs typeface="Arial"/>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6440" y="475693"/>
            <a:ext cx="3291840" cy="622323"/>
          </a:xfrm>
          <a:prstGeom prst="rect">
            <a:avLst/>
          </a:prstGeom>
        </p:spPr>
      </p:pic>
      <p:pic>
        <p:nvPicPr>
          <p:cNvPr id="11" name="Picture 10" descr="icons_only.png"/>
          <p:cNvPicPr>
            <a:picLocks noChangeAspect="1"/>
          </p:cNvPicPr>
          <p:nvPr/>
        </p:nvPicPr>
        <p:blipFill>
          <a:blip r:embed="rId5"/>
          <a:stretch>
            <a:fillRect/>
          </a:stretch>
        </p:blipFill>
        <p:spPr>
          <a:xfrm>
            <a:off x="233203" y="262471"/>
            <a:ext cx="4145280" cy="6153573"/>
          </a:xfrm>
          <a:prstGeom prst="rect">
            <a:avLst/>
          </a:prstGeom>
        </p:spPr>
      </p:pic>
      <p:sp>
        <p:nvSpPr>
          <p:cNvPr id="9"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6270D98-9606-40B2-AA08-B91ECED68707}" type="datetime1">
              <a:rPr lang="en-US" smtClean="0"/>
              <a:t>7/30/2017</a:t>
            </a:fld>
            <a:endParaRPr lang="en-US" dirty="0"/>
          </a:p>
        </p:txBody>
      </p:sp>
      <p:sp>
        <p:nvSpPr>
          <p:cNvPr id="10"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pPr/>
              <a:t>‹#›</a:t>
            </a:fld>
            <a:endParaRPr lang="en-US" dirty="0"/>
          </a:p>
        </p:txBody>
      </p:sp>
      <p:sp>
        <p:nvSpPr>
          <p:cNvPr id="2" name="Title Placeholder 1"/>
          <p:cNvSpPr>
            <a:spLocks noGrp="1"/>
          </p:cNvSpPr>
          <p:nvPr>
            <p:ph type="title"/>
          </p:nvPr>
        </p:nvSpPr>
        <p:spPr>
          <a:xfrm>
            <a:off x="2395195" y="1947682"/>
            <a:ext cx="6461749" cy="2302999"/>
          </a:xfrm>
          <a:prstGeom prst="rect">
            <a:avLst/>
          </a:prstGeom>
        </p:spPr>
        <p:txBody>
          <a:bodyPr vert="horz" lIns="91440" tIns="45720" rIns="91440" bIns="45720" rtlCol="0" anchor="ctr">
            <a:normAutofit/>
          </a:bodyPr>
          <a:lstStyle/>
          <a:p>
            <a:r>
              <a:rPr lang="en-US" dirty="0" smtClean="0"/>
              <a:t>Click to edit</a:t>
            </a:r>
            <a:br>
              <a:rPr lang="en-US" dirty="0" smtClean="0"/>
            </a:br>
            <a:r>
              <a:rPr lang="en-US" dirty="0" smtClean="0"/>
              <a:t>Master Title style</a:t>
            </a:r>
            <a:endParaRPr lang="en-US" dirty="0"/>
          </a:p>
        </p:txBody>
      </p:sp>
      <p:pic>
        <p:nvPicPr>
          <p:cNvPr id="13" name="Picture 12" descr="NSC_NewStyle-teal.png"/>
          <p:cNvPicPr>
            <a:picLocks noChangeAspect="1"/>
          </p:cNvPicPr>
          <p:nvPr/>
        </p:nvPicPr>
        <p:blipFill>
          <a:blip r:embed="rId6" cstate="print"/>
          <a:stretch>
            <a:fillRect/>
          </a:stretch>
        </p:blipFill>
        <p:spPr>
          <a:xfrm>
            <a:off x="4435634" y="777746"/>
            <a:ext cx="2630911" cy="535339"/>
          </a:xfrm>
          <a:prstGeom prst="rect">
            <a:avLst/>
          </a:prstGeom>
          <a:effectLst>
            <a:reflection blurRad="6350" stA="52000" endA="300" endPos="35000" dir="5400000" sy="-100000" algn="bl" rotWithShape="0"/>
          </a:effectLst>
        </p:spPr>
      </p:pic>
      <p:sp>
        <p:nvSpPr>
          <p:cNvPr id="12" name="TextBox 11"/>
          <p:cNvSpPr txBox="1"/>
          <p:nvPr userDrawn="1"/>
        </p:nvSpPr>
        <p:spPr>
          <a:xfrm>
            <a:off x="3661157" y="6516146"/>
            <a:ext cx="1848776"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smtClean="0">
                <a:ln>
                  <a:noFill/>
                </a:ln>
                <a:solidFill>
                  <a:srgbClr val="F2F2F2"/>
                </a:solidFill>
                <a:effectLst/>
                <a:uLnTx/>
                <a:uFillTx/>
                <a:latin typeface="Arial"/>
                <a:cs typeface="Arial"/>
              </a:rPr>
              <a:t>CONFIDENTIAL AND PROPRIETARY</a:t>
            </a:r>
            <a:endParaRPr kumimoji="0" lang="en-US" sz="700" b="0" i="0" u="none" strike="noStrike" kern="0" cap="none" spc="0" normalizeH="0" baseline="0" noProof="0" dirty="0">
              <a:ln>
                <a:noFill/>
              </a:ln>
              <a:solidFill>
                <a:sysClr val="window" lastClr="FFFFFF"/>
              </a:solidFill>
              <a:effectLst/>
              <a:uLnTx/>
              <a:uFillTx/>
              <a:latin typeface="Arial"/>
              <a:cs typeface="Arial"/>
            </a:endParaRPr>
          </a:p>
        </p:txBody>
      </p:sp>
      <p:sp>
        <p:nvSpPr>
          <p:cNvPr id="15" name="TextBox 14"/>
          <p:cNvSpPr txBox="1"/>
          <p:nvPr userDrawn="1"/>
        </p:nvSpPr>
        <p:spPr>
          <a:xfrm>
            <a:off x="6032500" y="6511073"/>
            <a:ext cx="2989895" cy="200055"/>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700" b="0" dirty="0" smtClean="0">
                <a:solidFill>
                  <a:srgbClr val="F2F2F2"/>
                </a:solidFill>
                <a:latin typeface="Arial"/>
                <a:cs typeface="Arial"/>
              </a:rPr>
              <a:t>© </a:t>
            </a:r>
            <a:r>
              <a:rPr lang="en-US" altLang="ko-KR" sz="700" b="0" dirty="0" smtClean="0">
                <a:solidFill>
                  <a:srgbClr val="F2F2F2"/>
                </a:solidFill>
                <a:latin typeface="Arial"/>
                <a:cs typeface="Arial"/>
              </a:rPr>
              <a:t>2017 NationalStudent Clearinghouse</a:t>
            </a:r>
            <a:r>
              <a:rPr lang="en-US" sz="700" baseline="0" dirty="0" smtClean="0">
                <a:solidFill>
                  <a:schemeClr val="bg1"/>
                </a:solidFill>
                <a:latin typeface="Arial"/>
                <a:cs typeface="Arial"/>
              </a:rPr>
              <a:t>. All Rights Reserved</a:t>
            </a:r>
            <a:r>
              <a:rPr lang="en-US" altLang="ko-KR" sz="700" baseline="0" dirty="0" smtClean="0">
                <a:solidFill>
                  <a:schemeClr val="bg1"/>
                </a:solidFill>
                <a:latin typeface="Arial"/>
                <a:cs typeface="Arial"/>
              </a:rPr>
              <a:t>.</a:t>
            </a:r>
            <a:endParaRPr lang="en-US" sz="700" dirty="0">
              <a:solidFill>
                <a:schemeClr val="bg1"/>
              </a:solidFill>
              <a:latin typeface="Arial"/>
              <a:cs typeface="Arial"/>
            </a:endParaRPr>
          </a:p>
        </p:txBody>
      </p:sp>
    </p:spTree>
  </p:cSld>
  <p:clrMap bg1="lt1" tx1="dk1" bg2="lt2" tx2="dk2" accent1="accent1" accent2="accent2" accent3="accent3" accent4="accent4" accent5="accent5" accent6="accent6" hlink="hlink" folHlink="folHlink"/>
  <p:sldLayoutIdLst>
    <p:sldLayoutId id="2147483690" r:id="rId1"/>
  </p:sldLayoutIdLst>
  <p:timing>
    <p:tnLst>
      <p:par>
        <p:cTn id="1" dur="indefinite" restart="never" nodeType="tmRoot"/>
      </p:par>
    </p:tnLst>
  </p:timing>
  <p:hf hdr="0"/>
  <p:txStyles>
    <p:titleStyle>
      <a:lvl1pPr algn="ctr" defTabSz="457200" rtl="0" eaLnBrk="1" latinLnBrk="0" hangingPunct="1">
        <a:lnSpc>
          <a:spcPts val="3700"/>
        </a:lnSpc>
        <a:spcBef>
          <a:spcPct val="0"/>
        </a:spcBef>
        <a:buNone/>
        <a:defRPr sz="3600" b="1" i="0" kern="1200">
          <a:solidFill>
            <a:srgbClr val="053043"/>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1"/>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12" name="Pictur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7201" y="6296866"/>
            <a:ext cx="1949450" cy="368544"/>
          </a:xfrm>
          <a:prstGeom prst="rect">
            <a:avLst/>
          </a:prstGeom>
        </p:spPr>
      </p:pic>
      <p:sp>
        <p:nvSpPr>
          <p:cNvPr id="9" name="TextBox 8"/>
          <p:cNvSpPr txBox="1"/>
          <p:nvPr/>
        </p:nvSpPr>
        <p:spPr>
          <a:xfrm>
            <a:off x="6032502" y="6514623"/>
            <a:ext cx="2989895" cy="200055"/>
          </a:xfrm>
          <a:prstGeom prst="rect">
            <a:avLst/>
          </a:prstGeom>
          <a:noFill/>
        </p:spPr>
        <p:txBody>
          <a:bodyPr wrap="square" rtlCol="0">
            <a:spAutoFit/>
          </a:bodyPr>
          <a:lstStyle/>
          <a:p>
            <a:pPr algn="r">
              <a:defRPr/>
            </a:pPr>
            <a:r>
              <a:rPr lang="en-US" sz="700" b="1" dirty="0">
                <a:solidFill>
                  <a:srgbClr val="F2F2F2">
                    <a:lumMod val="75000"/>
                  </a:srgbClr>
                </a:solidFill>
                <a:cs typeface="Arial"/>
              </a:rPr>
              <a:t>© </a:t>
            </a:r>
            <a:r>
              <a:rPr lang="en-US" altLang="ko-KR" sz="700" dirty="0" smtClean="0">
                <a:solidFill>
                  <a:srgbClr val="F2F2F2">
                    <a:lumMod val="75000"/>
                  </a:srgbClr>
                </a:solidFill>
                <a:cs typeface="Arial"/>
              </a:rPr>
              <a:t>2017 National </a:t>
            </a:r>
            <a:r>
              <a:rPr lang="en-US" altLang="ko-KR" sz="700" dirty="0">
                <a:solidFill>
                  <a:srgbClr val="F2F2F2">
                    <a:lumMod val="75000"/>
                  </a:srgbClr>
                </a:solidFill>
                <a:cs typeface="Arial"/>
              </a:rPr>
              <a:t>Student Clearinghouse</a:t>
            </a:r>
            <a:r>
              <a:rPr lang="en-US" sz="700" dirty="0">
                <a:solidFill>
                  <a:srgbClr val="F2F2F2">
                    <a:lumMod val="75000"/>
                  </a:srgbClr>
                </a:solidFill>
                <a:cs typeface="Arial"/>
              </a:rPr>
              <a:t>. All Rights Reserved</a:t>
            </a:r>
            <a:r>
              <a:rPr lang="en-US" altLang="ko-KR" sz="700" dirty="0">
                <a:solidFill>
                  <a:srgbClr val="F2F2F2">
                    <a:lumMod val="75000"/>
                  </a:srgbClr>
                </a:solidFill>
                <a:cs typeface="Arial"/>
              </a:rPr>
              <a:t>.</a:t>
            </a:r>
            <a:endParaRPr lang="en-US" sz="700" dirty="0">
              <a:solidFill>
                <a:srgbClr val="F2F2F2">
                  <a:lumMod val="75000"/>
                </a:srgbClr>
              </a:solidFill>
              <a:cs typeface="Arial"/>
            </a:endParaRPr>
          </a:p>
        </p:txBody>
      </p:sp>
    </p:spTree>
    <p:extLst>
      <p:ext uri="{BB962C8B-B14F-4D97-AF65-F5344CB8AC3E}">
        <p14:creationId xmlns:p14="http://schemas.microsoft.com/office/powerpoint/2010/main" val="2805384136"/>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tx1"/>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r>
              <a:rPr lang="en-US" dirty="0" smtClean="0">
                <a:solidFill>
                  <a:srgbClr val="F2F2F2">
                    <a:lumMod val="75000"/>
                  </a:srgbClr>
                </a:solidFill>
              </a:rPr>
              <a:t>3/8/2017</a:t>
            </a:r>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12" name="Pictur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9" name="TextBox 8"/>
          <p:cNvSpPr txBox="1"/>
          <p:nvPr/>
        </p:nvSpPr>
        <p:spPr>
          <a:xfrm>
            <a:off x="6032501" y="6514621"/>
            <a:ext cx="2989895" cy="200055"/>
          </a:xfrm>
          <a:prstGeom prst="rect">
            <a:avLst/>
          </a:prstGeom>
          <a:noFill/>
        </p:spPr>
        <p:txBody>
          <a:bodyPr wrap="square" rtlCol="0">
            <a:spAutoFit/>
          </a:bodyPr>
          <a:lstStyle/>
          <a:p>
            <a:pPr algn="r">
              <a:defRPr/>
            </a:pPr>
            <a:r>
              <a:rPr lang="en-US" sz="700" b="1" dirty="0" smtClean="0">
                <a:solidFill>
                  <a:srgbClr val="F2F2F2">
                    <a:lumMod val="75000"/>
                  </a:srgbClr>
                </a:solidFill>
                <a:cs typeface="Arial"/>
              </a:rPr>
              <a:t>© </a:t>
            </a:r>
            <a:r>
              <a:rPr lang="en-US" altLang="ko-KR" sz="700" dirty="0" smtClean="0">
                <a:solidFill>
                  <a:srgbClr val="F2F2F2">
                    <a:lumMod val="75000"/>
                  </a:srgbClr>
                </a:solidFill>
                <a:cs typeface="Arial"/>
              </a:rPr>
              <a:t>2017 National</a:t>
            </a:r>
            <a:r>
              <a:rPr lang="en-US" sz="700" dirty="0" smtClean="0">
                <a:solidFill>
                  <a:srgbClr val="F2F2F2">
                    <a:lumMod val="75000"/>
                  </a:srgbClr>
                </a:solidFill>
                <a:cs typeface="Arial"/>
              </a:rPr>
              <a:t> Student Clearinghouse. All Rights Reserved</a:t>
            </a:r>
            <a:r>
              <a:rPr lang="en-US" altLang="ko-KR" sz="700" dirty="0" smtClean="0">
                <a:solidFill>
                  <a:srgbClr val="F2F2F2">
                    <a:lumMod val="75000"/>
                  </a:srgbClr>
                </a:solidFill>
                <a:cs typeface="Arial"/>
              </a:rPr>
              <a:t>.</a:t>
            </a:r>
            <a:endParaRPr lang="en-US" sz="700" dirty="0">
              <a:solidFill>
                <a:srgbClr val="F2F2F2">
                  <a:lumMod val="75000"/>
                </a:srgbClr>
              </a:solidFill>
              <a:cs typeface="Arial"/>
            </a:endParaRPr>
          </a:p>
        </p:txBody>
      </p:sp>
    </p:spTree>
    <p:extLst>
      <p:ext uri="{BB962C8B-B14F-4D97-AF65-F5344CB8AC3E}">
        <p14:creationId xmlns:p14="http://schemas.microsoft.com/office/powerpoint/2010/main" val="2020450476"/>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 id="2147484106" r:id="rId12"/>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tx1"/>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742950" marR="0" lvl="1" indent="-28575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20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1143000" marR="0" lvl="2"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8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1600200" marR="0" lvl="3"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6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2057400" marR="0" lvl="4"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4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813FD216-FCB2-499B-83BE-D4D5F8BBDB4F}"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12" name="Picture 1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9" name="TextBox 8"/>
          <p:cNvSpPr txBox="1"/>
          <p:nvPr userDrawn="1"/>
        </p:nvSpPr>
        <p:spPr>
          <a:xfrm>
            <a:off x="6032501" y="6514621"/>
            <a:ext cx="2989895" cy="200055"/>
          </a:xfrm>
          <a:prstGeom prst="rect">
            <a:avLst/>
          </a:prstGeom>
          <a:noFill/>
        </p:spPr>
        <p:txBody>
          <a:bodyPr wrap="square" rtlCol="0">
            <a:spAutoFit/>
          </a:bodyPr>
          <a:lstStyle/>
          <a:p>
            <a:pPr algn="r">
              <a:defRPr/>
            </a:pPr>
            <a:r>
              <a:rPr lang="en-US" sz="700" b="1" dirty="0" smtClean="0">
                <a:solidFill>
                  <a:srgbClr val="F2F2F2">
                    <a:lumMod val="75000"/>
                  </a:srgbClr>
                </a:solidFill>
                <a:cs typeface="Arial"/>
              </a:rPr>
              <a:t>© </a:t>
            </a:r>
            <a:r>
              <a:rPr lang="en-US" altLang="ko-KR" sz="700" dirty="0" smtClean="0">
                <a:solidFill>
                  <a:srgbClr val="F2F2F2">
                    <a:lumMod val="75000"/>
                  </a:srgbClr>
                </a:solidFill>
                <a:cs typeface="Arial"/>
              </a:rPr>
              <a:t>2013 National Student Clearinghouse</a:t>
            </a:r>
            <a:r>
              <a:rPr lang="en-US" sz="700" dirty="0" smtClean="0">
                <a:solidFill>
                  <a:srgbClr val="F2F2F2">
                    <a:lumMod val="75000"/>
                  </a:srgbClr>
                </a:solidFill>
                <a:cs typeface="Arial"/>
              </a:rPr>
              <a:t>. All Rights Reserved</a:t>
            </a:r>
            <a:r>
              <a:rPr lang="en-US" altLang="ko-KR" sz="700" dirty="0" smtClean="0">
                <a:solidFill>
                  <a:srgbClr val="F2F2F2">
                    <a:lumMod val="75000"/>
                  </a:srgbClr>
                </a:solidFill>
                <a:cs typeface="Arial"/>
              </a:rPr>
              <a:t>.</a:t>
            </a:r>
            <a:endParaRPr lang="en-US" sz="700" dirty="0">
              <a:solidFill>
                <a:srgbClr val="F2F2F2">
                  <a:lumMod val="75000"/>
                </a:srgbClr>
              </a:solidFill>
              <a:cs typeface="Arial"/>
            </a:endParaRPr>
          </a:p>
        </p:txBody>
      </p:sp>
    </p:spTree>
    <p:extLst>
      <p:ext uri="{BB962C8B-B14F-4D97-AF65-F5344CB8AC3E}">
        <p14:creationId xmlns:p14="http://schemas.microsoft.com/office/powerpoint/2010/main" val="3097407546"/>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129" r:id="rId10"/>
    <p:sldLayoutId id="2147484130" r:id="rId11"/>
    <p:sldLayoutId id="2147484131" r:id="rId12"/>
  </p:sldLayoutIdLst>
  <p:timing>
    <p:tnLst>
      <p:par>
        <p:cTn id="1" dur="indefinite" restart="never" nodeType="tmRoot"/>
      </p:par>
    </p:tnLst>
  </p:timing>
  <p:hf hdr="0" ftr="0" dt="0"/>
  <p:txStyles>
    <p:titleStyle>
      <a:lvl1pPr algn="ctr" defTabSz="457200" rtl="0" eaLnBrk="1" latinLnBrk="0" hangingPunct="1">
        <a:lnSpc>
          <a:spcPts val="3000"/>
        </a:lnSpc>
        <a:spcBef>
          <a:spcPct val="0"/>
        </a:spcBef>
        <a:buNone/>
        <a:defRPr sz="3000" b="1" i="0" kern="1200">
          <a:solidFill>
            <a:schemeClr val="tx1"/>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742950" marR="0" lvl="1" indent="-28575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20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1143000" marR="0" lvl="2"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8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1600200" marR="0" lvl="3"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6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2057400" marR="0" lvl="4"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4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F293A79B-BA64-4272-9161-318076E2BEBD}"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12" name="Picture 1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9" name="TextBox 8"/>
          <p:cNvSpPr txBox="1"/>
          <p:nvPr/>
        </p:nvSpPr>
        <p:spPr>
          <a:xfrm>
            <a:off x="6032501" y="6514621"/>
            <a:ext cx="2989895" cy="200055"/>
          </a:xfrm>
          <a:prstGeom prst="rect">
            <a:avLst/>
          </a:prstGeom>
          <a:noFill/>
        </p:spPr>
        <p:txBody>
          <a:bodyPr wrap="square" rtlCol="0">
            <a:spAutoFit/>
          </a:bodyPr>
          <a:lstStyle/>
          <a:p>
            <a:pPr algn="r">
              <a:defRPr/>
            </a:pPr>
            <a:r>
              <a:rPr lang="en-US" sz="700" dirty="0" smtClean="0">
                <a:solidFill>
                  <a:srgbClr val="F2F2F2">
                    <a:lumMod val="75000"/>
                  </a:srgbClr>
                </a:solidFill>
                <a:cs typeface="Arial"/>
              </a:rPr>
              <a:t>© 2013 National Student Clearinghouse. All Rights Reserved.</a:t>
            </a:r>
            <a:endParaRPr lang="en-US" sz="700" dirty="0">
              <a:solidFill>
                <a:srgbClr val="F2F2F2">
                  <a:lumMod val="75000"/>
                </a:srgbClr>
              </a:solidFill>
              <a:cs typeface="Arial"/>
            </a:endParaRPr>
          </a:p>
        </p:txBody>
      </p:sp>
    </p:spTree>
    <p:extLst>
      <p:ext uri="{BB962C8B-B14F-4D97-AF65-F5344CB8AC3E}">
        <p14:creationId xmlns:p14="http://schemas.microsoft.com/office/powerpoint/2010/main" val="1455451722"/>
      </p:ext>
    </p:extLst>
  </p:cSld>
  <p:clrMap bg1="lt1" tx1="dk1" bg2="lt2" tx2="dk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 id="2147484143" r:id="rId11"/>
    <p:sldLayoutId id="2147484144" r:id="rId12"/>
    <p:sldLayoutId id="2147484145" r:id="rId13"/>
    <p:sldLayoutId id="2147484146" r:id="rId14"/>
    <p:sldLayoutId id="2147484147" r:id="rId15"/>
    <p:sldLayoutId id="2147484148" r:id="rId16"/>
  </p:sldLayoutIdLst>
  <p:timing>
    <p:tnLst>
      <p:par>
        <p:cTn id="1" dur="indefinite" restart="never" nodeType="tmRoot"/>
      </p:par>
    </p:tnLst>
  </p:timing>
  <p:hf hdr="0"/>
  <p:txStyles>
    <p:titleStyle>
      <a:lvl1pPr algn="ctr" defTabSz="457200" rtl="0" eaLnBrk="1" latinLnBrk="0" hangingPunct="1">
        <a:lnSpc>
          <a:spcPts val="3000"/>
        </a:lnSpc>
        <a:spcBef>
          <a:spcPct val="0"/>
        </a:spcBef>
        <a:buNone/>
        <a:defRPr sz="3000" b="1" i="0" kern="1200">
          <a:solidFill>
            <a:schemeClr val="tx1"/>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742950" marR="0" lvl="1" indent="-28575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20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1143000" marR="0" lvl="2"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8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1600200" marR="0" lvl="3"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6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2057400" marR="0" lvl="4" indent="-228600" algn="l" defTabSz="457200" rtl="0" eaLnBrk="1" fontAlgn="auto" latinLnBrk="0" hangingPunct="1">
              <a:lnSpc>
                <a:spcPts val="2600"/>
              </a:lnSpc>
              <a:spcBef>
                <a:spcPts val="300"/>
              </a:spcBef>
              <a:spcAft>
                <a:spcPts val="0"/>
              </a:spcAft>
              <a:buClr>
                <a:srgbClr val="6E2145"/>
              </a:buClr>
              <a:buSzTx/>
              <a:buFont typeface="Arial"/>
              <a:buChar char="»"/>
              <a:tabLst/>
              <a:defRPr/>
            </a:pPr>
            <a:r>
              <a:rPr kumimoji="0" lang="en-US" sz="14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F293A79B-BA64-4272-9161-318076E2BEBD}"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12" name="Picture 1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9" name="TextBox 8"/>
          <p:cNvSpPr txBox="1"/>
          <p:nvPr/>
        </p:nvSpPr>
        <p:spPr>
          <a:xfrm>
            <a:off x="6032501" y="6514621"/>
            <a:ext cx="2989895" cy="200055"/>
          </a:xfrm>
          <a:prstGeom prst="rect">
            <a:avLst/>
          </a:prstGeom>
          <a:noFill/>
        </p:spPr>
        <p:txBody>
          <a:bodyPr wrap="square" rtlCol="0">
            <a:spAutoFit/>
          </a:bodyPr>
          <a:lstStyle/>
          <a:p>
            <a:pPr algn="r">
              <a:defRPr/>
            </a:pPr>
            <a:r>
              <a:rPr lang="en-US" sz="700" dirty="0" smtClean="0">
                <a:solidFill>
                  <a:srgbClr val="F2F2F2">
                    <a:lumMod val="75000"/>
                  </a:srgbClr>
                </a:solidFill>
                <a:cs typeface="Arial"/>
              </a:rPr>
              <a:t>© 2017 National Student Clearinghouse. All Rights Reserved.</a:t>
            </a:r>
            <a:endParaRPr lang="en-US" sz="700" dirty="0">
              <a:solidFill>
                <a:srgbClr val="F2F2F2">
                  <a:lumMod val="75000"/>
                </a:srgbClr>
              </a:solidFill>
              <a:cs typeface="Arial"/>
            </a:endParaRPr>
          </a:p>
        </p:txBody>
      </p:sp>
    </p:spTree>
    <p:extLst>
      <p:ext uri="{BB962C8B-B14F-4D97-AF65-F5344CB8AC3E}">
        <p14:creationId xmlns:p14="http://schemas.microsoft.com/office/powerpoint/2010/main" val="1780818528"/>
      </p:ext>
    </p:extLst>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 id="2147484161" r:id="rId12"/>
    <p:sldLayoutId id="2147484162" r:id="rId13"/>
    <p:sldLayoutId id="2147484163" r:id="rId14"/>
    <p:sldLayoutId id="2147484164" r:id="rId15"/>
    <p:sldLayoutId id="2147484165" r:id="rId16"/>
  </p:sldLayoutIdLst>
  <p:timing>
    <p:tnLst>
      <p:par>
        <p:cTn id="1" dur="indefinite" restart="never" nodeType="tmRoot"/>
      </p:par>
    </p:tnLst>
  </p:timing>
  <p:hf hdr="0"/>
  <p:txStyles>
    <p:titleStyle>
      <a:lvl1pPr algn="ctr" defTabSz="457200" rtl="0" eaLnBrk="1" latinLnBrk="0" hangingPunct="1">
        <a:lnSpc>
          <a:spcPts val="3000"/>
        </a:lnSpc>
        <a:spcBef>
          <a:spcPct val="0"/>
        </a:spcBef>
        <a:buNone/>
        <a:defRPr sz="3000" b="1" i="0" kern="1200">
          <a:solidFill>
            <a:schemeClr val="tx1"/>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EBA053ED-078E-4A6E-9737-3EA50AC4E82F}"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12" name="Picture 1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10" name="TextBox 9"/>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
        <p:nvSpPr>
          <p:cNvPr id="11" name="TextBox 10"/>
          <p:cNvSpPr txBox="1"/>
          <p:nvPr userDrawn="1"/>
        </p:nvSpPr>
        <p:spPr>
          <a:xfrm>
            <a:off x="6032500" y="6511073"/>
            <a:ext cx="2989895" cy="200055"/>
          </a:xfrm>
          <a:prstGeom prst="rect">
            <a:avLst/>
          </a:prstGeom>
          <a:noFill/>
        </p:spPr>
        <p:txBody>
          <a:bodyPr wrap="square" rtlCol="0">
            <a:spAutoFit/>
          </a:bodyPr>
          <a:lstStyle/>
          <a:p>
            <a:pPr algn="r">
              <a:defRPr/>
            </a:pPr>
            <a:r>
              <a:rPr lang="en-US" sz="700" dirty="0" smtClean="0">
                <a:solidFill>
                  <a:srgbClr val="F2F2F2"/>
                </a:solidFill>
                <a:cs typeface="Arial"/>
              </a:rPr>
              <a:t>© </a:t>
            </a:r>
            <a:r>
              <a:rPr lang="en-US" altLang="ko-KR" sz="700" dirty="0" smtClean="0">
                <a:solidFill>
                  <a:srgbClr val="F2F2F2"/>
                </a:solidFill>
                <a:cs typeface="Arial"/>
              </a:rPr>
              <a:t>2017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4008774554"/>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 id="2147484178" r:id="rId12"/>
    <p:sldLayoutId id="2147484179" r:id="rId13"/>
  </p:sldLayoutIdLst>
  <p:timing>
    <p:tnLst>
      <p:par>
        <p:cTn id="1" dur="indefinite" restart="never" nodeType="tmRoot"/>
      </p:par>
    </p:tnLst>
  </p:timing>
  <p:hf hdr="0"/>
  <p:txStyles>
    <p:titleStyle>
      <a:lvl1pPr algn="ctr" defTabSz="457200" rtl="0" eaLnBrk="1" latinLnBrk="0" hangingPunct="1">
        <a:lnSpc>
          <a:spcPts val="3000"/>
        </a:lnSpc>
        <a:spcBef>
          <a:spcPct val="0"/>
        </a:spcBef>
        <a:buNone/>
        <a:defRPr sz="3000" b="1" i="0" kern="1200">
          <a:solidFill>
            <a:schemeClr val="tx1"/>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EBA053ED-078E-4A6E-9737-3EA50AC4E82F}"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12" name="Picture 1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10" name="TextBox 9"/>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
        <p:nvSpPr>
          <p:cNvPr id="11" name="TextBox 10"/>
          <p:cNvSpPr txBox="1"/>
          <p:nvPr userDrawn="1"/>
        </p:nvSpPr>
        <p:spPr>
          <a:xfrm>
            <a:off x="6032500" y="6511073"/>
            <a:ext cx="2989895" cy="200055"/>
          </a:xfrm>
          <a:prstGeom prst="rect">
            <a:avLst/>
          </a:prstGeom>
          <a:noFill/>
        </p:spPr>
        <p:txBody>
          <a:bodyPr wrap="square" rtlCol="0">
            <a:spAutoFit/>
          </a:bodyPr>
          <a:lstStyle/>
          <a:p>
            <a:pPr algn="r">
              <a:defRPr/>
            </a:pPr>
            <a:r>
              <a:rPr lang="en-US" sz="700" dirty="0" smtClean="0">
                <a:solidFill>
                  <a:srgbClr val="F2F2F2"/>
                </a:solidFill>
                <a:cs typeface="Arial"/>
              </a:rPr>
              <a:t>© </a:t>
            </a:r>
            <a:r>
              <a:rPr lang="en-US" altLang="ko-KR" sz="700" dirty="0" smtClean="0">
                <a:solidFill>
                  <a:srgbClr val="F2F2F2"/>
                </a:solidFill>
                <a:cs typeface="Arial"/>
              </a:rPr>
              <a:t>2017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507855790"/>
      </p:ext>
    </p:extLst>
  </p:cSld>
  <p:clrMap bg1="lt1" tx1="dk1" bg2="lt2" tx2="dk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 id="2147484192" r:id="rId12"/>
    <p:sldLayoutId id="2147484193" r:id="rId13"/>
  </p:sldLayoutIdLst>
  <p:timing>
    <p:tnLst>
      <p:par>
        <p:cTn id="1" dur="indefinite" restart="never" nodeType="tmRoot"/>
      </p:par>
    </p:tnLst>
  </p:timing>
  <p:hf hdr="0"/>
  <p:txStyles>
    <p:titleStyle>
      <a:lvl1pPr algn="ctr" defTabSz="457200" rtl="0" eaLnBrk="1" latinLnBrk="0" hangingPunct="1">
        <a:lnSpc>
          <a:spcPts val="3000"/>
        </a:lnSpc>
        <a:spcBef>
          <a:spcPct val="0"/>
        </a:spcBef>
        <a:buNone/>
        <a:defRPr sz="3000" b="1" i="0" kern="1200">
          <a:solidFill>
            <a:schemeClr val="tx1"/>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EBA053ED-078E-4A6E-9737-3EA50AC4E82F}"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12" name="Picture 1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10" name="TextBox 9"/>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
        <p:nvSpPr>
          <p:cNvPr id="11" name="TextBox 10"/>
          <p:cNvSpPr txBox="1"/>
          <p:nvPr userDrawn="1"/>
        </p:nvSpPr>
        <p:spPr>
          <a:xfrm>
            <a:off x="6032500" y="6511073"/>
            <a:ext cx="2989895" cy="200055"/>
          </a:xfrm>
          <a:prstGeom prst="rect">
            <a:avLst/>
          </a:prstGeom>
          <a:noFill/>
        </p:spPr>
        <p:txBody>
          <a:bodyPr wrap="square" rtlCol="0">
            <a:spAutoFit/>
          </a:bodyPr>
          <a:lstStyle/>
          <a:p>
            <a:pPr algn="r">
              <a:defRPr/>
            </a:pPr>
            <a:r>
              <a:rPr lang="en-US" sz="700" dirty="0" smtClean="0">
                <a:solidFill>
                  <a:srgbClr val="F2F2F2"/>
                </a:solidFill>
                <a:cs typeface="Arial"/>
              </a:rPr>
              <a:t>© </a:t>
            </a:r>
            <a:r>
              <a:rPr lang="en-US" altLang="ko-KR" sz="700" dirty="0" smtClean="0">
                <a:solidFill>
                  <a:srgbClr val="F2F2F2"/>
                </a:solidFill>
                <a:cs typeface="Arial"/>
              </a:rPr>
              <a:t>2017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1033739431"/>
      </p:ext>
    </p:extLst>
  </p:cSld>
  <p:clrMap bg1="lt1" tx1="dk1" bg2="lt2" tx2="dk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 id="2147484206" r:id="rId12"/>
    <p:sldLayoutId id="2147484207" r:id="rId13"/>
    <p:sldLayoutId id="2147484208" r:id="rId14"/>
  </p:sldLayoutIdLst>
  <p:timing>
    <p:tnLst>
      <p:par>
        <p:cTn id="1" dur="indefinite" restart="never" nodeType="tmRoot"/>
      </p:par>
    </p:tnLst>
  </p:timing>
  <p:hf hdr="0"/>
  <p:txStyles>
    <p:titleStyle>
      <a:lvl1pPr algn="ctr" defTabSz="457200" rtl="0" eaLnBrk="1" latinLnBrk="0" hangingPunct="1">
        <a:lnSpc>
          <a:spcPts val="3000"/>
        </a:lnSpc>
        <a:spcBef>
          <a:spcPct val="0"/>
        </a:spcBef>
        <a:buNone/>
        <a:defRPr sz="3000" b="1" i="0" kern="1200">
          <a:solidFill>
            <a:schemeClr val="tx1"/>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EBA053ED-078E-4A6E-9737-3EA50AC4E82F}"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12" name="Picture 1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10" name="TextBox 9"/>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
        <p:nvSpPr>
          <p:cNvPr id="11" name="TextBox 10"/>
          <p:cNvSpPr txBox="1"/>
          <p:nvPr userDrawn="1"/>
        </p:nvSpPr>
        <p:spPr>
          <a:xfrm>
            <a:off x="6032500" y="6511073"/>
            <a:ext cx="2989895" cy="200055"/>
          </a:xfrm>
          <a:prstGeom prst="rect">
            <a:avLst/>
          </a:prstGeom>
          <a:noFill/>
        </p:spPr>
        <p:txBody>
          <a:bodyPr wrap="square" rtlCol="0">
            <a:spAutoFit/>
          </a:bodyPr>
          <a:lstStyle/>
          <a:p>
            <a:pPr algn="r">
              <a:defRPr/>
            </a:pPr>
            <a:r>
              <a:rPr lang="en-US" sz="700" dirty="0" smtClean="0">
                <a:solidFill>
                  <a:srgbClr val="F2F2F2"/>
                </a:solidFill>
                <a:cs typeface="Arial"/>
              </a:rPr>
              <a:t>© </a:t>
            </a:r>
            <a:r>
              <a:rPr lang="en-US" altLang="ko-KR" sz="700" dirty="0" smtClean="0">
                <a:solidFill>
                  <a:srgbClr val="F2F2F2"/>
                </a:solidFill>
                <a:cs typeface="Arial"/>
              </a:rPr>
              <a:t>2017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1055308540"/>
      </p:ext>
    </p:extLst>
  </p:cSld>
  <p:clrMap bg1="lt1" tx1="dk1" bg2="lt2" tx2="dk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 id="2147484221" r:id="rId12"/>
    <p:sldLayoutId id="2147484222" r:id="rId13"/>
    <p:sldLayoutId id="2147484223" r:id="rId14"/>
  </p:sldLayoutIdLst>
  <p:timing>
    <p:tnLst>
      <p:par>
        <p:cTn id="1" dur="indefinite" restart="never" nodeType="tmRoot"/>
      </p:par>
    </p:tnLst>
  </p:timing>
  <p:hf hdr="0"/>
  <p:txStyles>
    <p:titleStyle>
      <a:lvl1pPr algn="ctr" defTabSz="457200" rtl="0" eaLnBrk="1" latinLnBrk="0" hangingPunct="1">
        <a:lnSpc>
          <a:spcPts val="3000"/>
        </a:lnSpc>
        <a:spcBef>
          <a:spcPct val="0"/>
        </a:spcBef>
        <a:buNone/>
        <a:defRPr sz="3000" b="1" i="0" kern="1200">
          <a:solidFill>
            <a:schemeClr val="tx1"/>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EBA053ED-078E-4A6E-9737-3EA50AC4E82F}"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12" name="Picture 1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10" name="TextBox 9"/>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
        <p:nvSpPr>
          <p:cNvPr id="11" name="TextBox 10"/>
          <p:cNvSpPr txBox="1"/>
          <p:nvPr userDrawn="1"/>
        </p:nvSpPr>
        <p:spPr>
          <a:xfrm>
            <a:off x="6032500" y="6511073"/>
            <a:ext cx="2989895" cy="200055"/>
          </a:xfrm>
          <a:prstGeom prst="rect">
            <a:avLst/>
          </a:prstGeom>
          <a:noFill/>
        </p:spPr>
        <p:txBody>
          <a:bodyPr wrap="square" rtlCol="0">
            <a:spAutoFit/>
          </a:bodyPr>
          <a:lstStyle/>
          <a:p>
            <a:pPr algn="r">
              <a:defRPr/>
            </a:pPr>
            <a:r>
              <a:rPr lang="en-US" sz="700" dirty="0" smtClean="0">
                <a:solidFill>
                  <a:srgbClr val="F2F2F2"/>
                </a:solidFill>
                <a:cs typeface="Arial"/>
              </a:rPr>
              <a:t>© </a:t>
            </a:r>
            <a:r>
              <a:rPr lang="en-US" altLang="ko-KR" sz="700" dirty="0" smtClean="0">
                <a:solidFill>
                  <a:srgbClr val="F2F2F2"/>
                </a:solidFill>
                <a:cs typeface="Arial"/>
              </a:rPr>
              <a:t>2017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1778185331"/>
      </p:ext>
    </p:extLst>
  </p:cSld>
  <p:clrMap bg1="lt1" tx1="dk1" bg2="lt2" tx2="dk2" accent1="accent1" accent2="accent2" accent3="accent3" accent4="accent4" accent5="accent5" accent6="accent6" hlink="hlink" folHlink="folHlink"/>
  <p:sldLayoutIdLst>
    <p:sldLayoutId id="2147484225" r:id="rId1"/>
    <p:sldLayoutId id="2147484226" r:id="rId2"/>
    <p:sldLayoutId id="2147484227" r:id="rId3"/>
    <p:sldLayoutId id="2147484228" r:id="rId4"/>
    <p:sldLayoutId id="2147484229" r:id="rId5"/>
    <p:sldLayoutId id="2147484230" r:id="rId6"/>
    <p:sldLayoutId id="2147484231" r:id="rId7"/>
    <p:sldLayoutId id="2147484232" r:id="rId8"/>
    <p:sldLayoutId id="2147484233" r:id="rId9"/>
    <p:sldLayoutId id="2147484234" r:id="rId10"/>
    <p:sldLayoutId id="2147484235" r:id="rId11"/>
    <p:sldLayoutId id="2147484236" r:id="rId12"/>
    <p:sldLayoutId id="2147484237" r:id="rId13"/>
    <p:sldLayoutId id="2147484238" r:id="rId14"/>
  </p:sldLayoutIdLst>
  <p:timing>
    <p:tnLst>
      <p:par>
        <p:cTn id="1" dur="indefinite" restart="never" nodeType="tmRoot"/>
      </p:par>
    </p:tnLst>
  </p:timing>
  <p:hf hdr="0"/>
  <p:txStyles>
    <p:titleStyle>
      <a:lvl1pPr algn="ctr" defTabSz="457200" rtl="0" eaLnBrk="1" latinLnBrk="0" hangingPunct="1">
        <a:lnSpc>
          <a:spcPts val="3000"/>
        </a:lnSpc>
        <a:spcBef>
          <a:spcPct val="0"/>
        </a:spcBef>
        <a:buNone/>
        <a:defRPr sz="3000" b="1" i="0" kern="1200">
          <a:solidFill>
            <a:schemeClr val="tx1"/>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313268" y="1961048"/>
            <a:ext cx="8543678" cy="1727249"/>
          </a:xfrm>
          <a:prstGeom prst="rect">
            <a:avLst/>
          </a:prstGeom>
        </p:spPr>
        <p:txBody>
          <a:bodyPr vert="horz" lIns="91440" tIns="45720" rIns="91440" bIns="45720" rtlCol="0" anchor="ctr">
            <a:normAutofit/>
          </a:bodyPr>
          <a:lstStyle/>
          <a:p>
            <a:r>
              <a:rPr lang="en-US" dirty="0" smtClean="0"/>
              <a:t>Click to edit</a:t>
            </a:r>
            <a:br>
              <a:rPr lang="en-US" dirty="0" smtClean="0"/>
            </a:br>
            <a:r>
              <a:rPr lang="en-US" dirty="0" smtClean="0"/>
              <a:t>Master Title style</a:t>
            </a:r>
            <a:endParaRPr lang="en-US" dirty="0"/>
          </a:p>
        </p:txBody>
      </p:sp>
      <p:sp>
        <p:nvSpPr>
          <p:cNvPr id="10"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D454C561-BCFD-4035-A436-0BB5773EC06A}" type="datetime1">
              <a:rPr lang="en-US" smtClean="0"/>
              <a:t>7/30/2017</a:t>
            </a:fld>
            <a:endParaRPr lang="en-US" dirty="0"/>
          </a:p>
        </p:txBody>
      </p:sp>
      <p:sp>
        <p:nvSpPr>
          <p:cNvPr id="11"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pPr/>
              <a:t>‹#›</a:t>
            </a:fld>
            <a:endParaRPr lang="en-US" dirty="0"/>
          </a:p>
        </p:txBody>
      </p:sp>
      <p:cxnSp>
        <p:nvCxnSpPr>
          <p:cNvPr id="12" name="Straight Connector 11"/>
          <p:cNvCxnSpPr/>
          <p:nvPr/>
        </p:nvCxnSpPr>
        <p:spPr>
          <a:xfrm>
            <a:off x="313268" y="4696933"/>
            <a:ext cx="8497611" cy="1588"/>
          </a:xfrm>
          <a:prstGeom prst="line">
            <a:avLst/>
          </a:prstGeom>
        </p:spPr>
        <p:style>
          <a:lnRef idx="2">
            <a:schemeClr val="accent3"/>
          </a:lnRef>
          <a:fillRef idx="0">
            <a:schemeClr val="accent3"/>
          </a:fillRef>
          <a:effectRef idx="1">
            <a:schemeClr val="accent3"/>
          </a:effectRef>
          <a:fontRef idx="minor">
            <a:schemeClr val="tx1"/>
          </a:fontRef>
        </p:style>
      </p:cxnSp>
      <p:sp>
        <p:nvSpPr>
          <p:cNvPr id="8" name="TextBox 7"/>
          <p:cNvSpPr txBox="1"/>
          <p:nvPr userDrawn="1"/>
        </p:nvSpPr>
        <p:spPr>
          <a:xfrm>
            <a:off x="3661157" y="6516146"/>
            <a:ext cx="1848776"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smtClean="0">
                <a:ln>
                  <a:noFill/>
                </a:ln>
                <a:solidFill>
                  <a:srgbClr val="F2F2F2"/>
                </a:solidFill>
                <a:effectLst/>
                <a:uLnTx/>
                <a:uFillTx/>
                <a:latin typeface="Arial"/>
                <a:cs typeface="Arial"/>
              </a:rPr>
              <a:t>CONFIDENTIAL AND PROPRIETARY</a:t>
            </a:r>
            <a:endParaRPr kumimoji="0" lang="en-US" sz="700" b="0" i="0" u="none" strike="noStrike" kern="0" cap="none" spc="0" normalizeH="0" baseline="0" noProof="0" dirty="0">
              <a:ln>
                <a:noFill/>
              </a:ln>
              <a:solidFill>
                <a:sysClr val="window" lastClr="FFFFFF"/>
              </a:solidFill>
              <a:effectLst/>
              <a:uLnTx/>
              <a:uFillTx/>
              <a:latin typeface="Arial"/>
              <a:cs typeface="Arial"/>
            </a:endParaRPr>
          </a:p>
        </p:txBody>
      </p:sp>
      <p:sp>
        <p:nvSpPr>
          <p:cNvPr id="9" name="TextBox 8"/>
          <p:cNvSpPr txBox="1"/>
          <p:nvPr userDrawn="1"/>
        </p:nvSpPr>
        <p:spPr>
          <a:xfrm>
            <a:off x="6032500" y="6511073"/>
            <a:ext cx="2989895" cy="200055"/>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700" b="0" dirty="0" smtClean="0">
                <a:solidFill>
                  <a:srgbClr val="F2F2F2"/>
                </a:solidFill>
                <a:latin typeface="Arial"/>
                <a:cs typeface="Arial"/>
              </a:rPr>
              <a:t>© </a:t>
            </a:r>
            <a:r>
              <a:rPr lang="en-US" altLang="ko-KR" sz="700" b="0" dirty="0" smtClean="0">
                <a:solidFill>
                  <a:srgbClr val="F2F2F2"/>
                </a:solidFill>
                <a:latin typeface="Arial"/>
                <a:cs typeface="Arial"/>
              </a:rPr>
              <a:t>2017 NationalStudent Clearinghouse</a:t>
            </a:r>
            <a:r>
              <a:rPr lang="en-US" sz="700" baseline="0" dirty="0" smtClean="0">
                <a:solidFill>
                  <a:schemeClr val="bg1"/>
                </a:solidFill>
                <a:latin typeface="Arial"/>
                <a:cs typeface="Arial"/>
              </a:rPr>
              <a:t>. All Rights Reserved</a:t>
            </a:r>
            <a:r>
              <a:rPr lang="en-US" altLang="ko-KR" sz="700" baseline="0" dirty="0" smtClean="0">
                <a:solidFill>
                  <a:schemeClr val="bg1"/>
                </a:solidFill>
                <a:latin typeface="Arial"/>
                <a:cs typeface="Arial"/>
              </a:rPr>
              <a:t>.</a:t>
            </a:r>
            <a:endParaRPr lang="en-US" sz="700" dirty="0">
              <a:solidFill>
                <a:schemeClr val="bg1"/>
              </a:solidFill>
              <a:latin typeface="Arial"/>
              <a:cs typeface="Arial"/>
            </a:endParaRPr>
          </a:p>
        </p:txBody>
      </p:sp>
    </p:spTree>
  </p:cSld>
  <p:clrMap bg1="lt1" tx1="dk1" bg2="lt2" tx2="dk2" accent1="accent1" accent2="accent2" accent3="accent3" accent4="accent4" accent5="accent5" accent6="accent6" hlink="hlink" folHlink="folHlink"/>
  <p:sldLayoutIdLst>
    <p:sldLayoutId id="2147483686" r:id="rId1"/>
  </p:sldLayoutIdLst>
  <p:timing>
    <p:tnLst>
      <p:par>
        <p:cTn id="1" dur="indefinite" restart="never" nodeType="tmRoot"/>
      </p:par>
    </p:tnLst>
  </p:timing>
  <p:hf hdr="0"/>
  <p:txStyles>
    <p:titleStyle>
      <a:lvl1pPr algn="ctr" defTabSz="914400" rtl="0" eaLnBrk="1" latinLnBrk="0" hangingPunct="1">
        <a:spcBef>
          <a:spcPct val="0"/>
        </a:spcBef>
        <a:buNone/>
        <a:defRPr sz="4400" b="1" kern="1200">
          <a:solidFill>
            <a:srgbClr val="053043"/>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EBA053ED-078E-4A6E-9737-3EA50AC4E82F}"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12" name="Picture 1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10" name="TextBox 9"/>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
        <p:nvSpPr>
          <p:cNvPr id="11" name="TextBox 10"/>
          <p:cNvSpPr txBox="1"/>
          <p:nvPr userDrawn="1"/>
        </p:nvSpPr>
        <p:spPr>
          <a:xfrm>
            <a:off x="6032500" y="6511073"/>
            <a:ext cx="2989895" cy="200055"/>
          </a:xfrm>
          <a:prstGeom prst="rect">
            <a:avLst/>
          </a:prstGeom>
          <a:noFill/>
        </p:spPr>
        <p:txBody>
          <a:bodyPr wrap="square" rtlCol="0">
            <a:spAutoFit/>
          </a:bodyPr>
          <a:lstStyle/>
          <a:p>
            <a:pPr algn="r">
              <a:defRPr/>
            </a:pPr>
            <a:r>
              <a:rPr lang="en-US" sz="700" dirty="0" smtClean="0">
                <a:solidFill>
                  <a:srgbClr val="F2F2F2"/>
                </a:solidFill>
                <a:cs typeface="Arial"/>
              </a:rPr>
              <a:t>© </a:t>
            </a:r>
            <a:r>
              <a:rPr lang="en-US" altLang="ko-KR" sz="700" dirty="0" smtClean="0">
                <a:solidFill>
                  <a:srgbClr val="F2F2F2"/>
                </a:solidFill>
                <a:cs typeface="Arial"/>
              </a:rPr>
              <a:t>2017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654202750"/>
      </p:ext>
    </p:extLst>
  </p:cSld>
  <p:clrMap bg1="lt1" tx1="dk1" bg2="lt2" tx2="dk2" accent1="accent1" accent2="accent2" accent3="accent3" accent4="accent4" accent5="accent5" accent6="accent6" hlink="hlink" folHlink="folHlink"/>
  <p:sldLayoutIdLst>
    <p:sldLayoutId id="2147484242" r:id="rId1"/>
    <p:sldLayoutId id="2147484243" r:id="rId2"/>
    <p:sldLayoutId id="2147484244" r:id="rId3"/>
    <p:sldLayoutId id="2147484245" r:id="rId4"/>
    <p:sldLayoutId id="2147484246" r:id="rId5"/>
    <p:sldLayoutId id="2147484247" r:id="rId6"/>
    <p:sldLayoutId id="2147484248" r:id="rId7"/>
    <p:sldLayoutId id="2147484249" r:id="rId8"/>
    <p:sldLayoutId id="2147484250" r:id="rId9"/>
    <p:sldLayoutId id="2147484251" r:id="rId10"/>
    <p:sldLayoutId id="2147484252" r:id="rId11"/>
    <p:sldLayoutId id="2147484253" r:id="rId12"/>
    <p:sldLayoutId id="2147484255" r:id="rId13"/>
  </p:sldLayoutIdLst>
  <p:timing>
    <p:tnLst>
      <p:par>
        <p:cTn id="1" dur="indefinite" restart="never" nodeType="tmRoot"/>
      </p:par>
    </p:tnLst>
  </p:timing>
  <p:hf hdr="0"/>
  <p:txStyles>
    <p:titleStyle>
      <a:lvl1pPr algn="ctr" defTabSz="457200" rtl="0" eaLnBrk="1" latinLnBrk="0" hangingPunct="1">
        <a:lnSpc>
          <a:spcPts val="3000"/>
        </a:lnSpc>
        <a:spcBef>
          <a:spcPct val="0"/>
        </a:spcBef>
        <a:buNone/>
        <a:defRPr sz="3000" b="1" i="0" kern="1200">
          <a:solidFill>
            <a:schemeClr val="tx1"/>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FCB407F1-1F2D-4C31-B83F-D12AB8AC423C}"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12" name="Pictur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10" name="TextBox 9"/>
          <p:cNvSpPr txBox="1"/>
          <p:nvPr userDrawn="1"/>
        </p:nvSpPr>
        <p:spPr>
          <a:xfrm>
            <a:off x="6032500" y="6511073"/>
            <a:ext cx="2989895" cy="200055"/>
          </a:xfrm>
          <a:prstGeom prst="rect">
            <a:avLst/>
          </a:prstGeom>
          <a:noFill/>
        </p:spPr>
        <p:txBody>
          <a:bodyPr wrap="square" rtlCol="0">
            <a:spAutoFit/>
          </a:bodyPr>
          <a:lstStyle/>
          <a:p>
            <a:pPr algn="r">
              <a:defRPr/>
            </a:pPr>
            <a:r>
              <a:rPr lang="en-US" sz="700" dirty="0" smtClean="0">
                <a:solidFill>
                  <a:srgbClr val="F2F2F2"/>
                </a:solidFill>
                <a:cs typeface="Arial"/>
              </a:rPr>
              <a:t>© </a:t>
            </a:r>
            <a:r>
              <a:rPr lang="en-US" altLang="ko-KR" sz="700" dirty="0" smtClean="0">
                <a:solidFill>
                  <a:srgbClr val="F2F2F2"/>
                </a:solidFill>
                <a:cs typeface="Arial"/>
              </a:rPr>
              <a:t>2017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4023897096"/>
      </p:ext>
    </p:extLst>
  </p:cSld>
  <p:clrMap bg1="lt1" tx1="dk1" bg2="lt2" tx2="dk2" accent1="accent1" accent2="accent2" accent3="accent3" accent4="accent4" accent5="accent5" accent6="accent6" hlink="hlink" folHlink="folHlink"/>
  <p:sldLayoutIdLst>
    <p:sldLayoutId id="2147484257" r:id="rId1"/>
    <p:sldLayoutId id="2147484258" r:id="rId2"/>
    <p:sldLayoutId id="2147484259" r:id="rId3"/>
    <p:sldLayoutId id="2147484260" r:id="rId4"/>
    <p:sldLayoutId id="2147484261" r:id="rId5"/>
    <p:sldLayoutId id="2147484262" r:id="rId6"/>
    <p:sldLayoutId id="2147484263" r:id="rId7"/>
    <p:sldLayoutId id="2147484264" r:id="rId8"/>
    <p:sldLayoutId id="2147484265" r:id="rId9"/>
    <p:sldLayoutId id="2147484266" r:id="rId10"/>
    <p:sldLayoutId id="2147484267" r:id="rId11"/>
    <p:sldLayoutId id="2147484268" r:id="rId12"/>
  </p:sldLayoutIdLst>
  <p:timing>
    <p:tnLst>
      <p:par>
        <p:cTn id="1" dur="indefinite" restart="never" nodeType="tmRoot"/>
      </p:par>
    </p:tnLst>
  </p:timing>
  <p:hf sldNum="0" hdr="0" ftr="0" dt="0"/>
  <p:txStyles>
    <p:titleStyle>
      <a:lvl1pPr algn="ctr" defTabSz="457200" rtl="0" eaLnBrk="1" latinLnBrk="0" hangingPunct="1">
        <a:lnSpc>
          <a:spcPts val="3000"/>
        </a:lnSpc>
        <a:spcBef>
          <a:spcPct val="0"/>
        </a:spcBef>
        <a:buNone/>
        <a:defRPr sz="3000" b="1" i="0" kern="1200">
          <a:solidFill>
            <a:schemeClr val="tx1"/>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12" name="Picture 1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10" name="TextBox 9"/>
          <p:cNvSpPr txBox="1"/>
          <p:nvPr userDrawn="1"/>
        </p:nvSpPr>
        <p:spPr>
          <a:xfrm>
            <a:off x="6032500" y="6511073"/>
            <a:ext cx="2989895" cy="200055"/>
          </a:xfrm>
          <a:prstGeom prst="rect">
            <a:avLst/>
          </a:prstGeom>
          <a:noFill/>
        </p:spPr>
        <p:txBody>
          <a:bodyPr wrap="square" rtlCol="0">
            <a:spAutoFit/>
          </a:bodyPr>
          <a:lstStyle/>
          <a:p>
            <a:pPr algn="r">
              <a:defRPr/>
            </a:pPr>
            <a:r>
              <a:rPr lang="en-US" sz="700" dirty="0" smtClean="0">
                <a:solidFill>
                  <a:srgbClr val="F2F2F2"/>
                </a:solidFill>
                <a:cs typeface="Arial"/>
              </a:rPr>
              <a:t>© </a:t>
            </a:r>
            <a:r>
              <a:rPr lang="en-US" altLang="ko-KR" sz="700" dirty="0" smtClean="0">
                <a:solidFill>
                  <a:srgbClr val="F2F2F2"/>
                </a:solidFill>
                <a:cs typeface="Arial"/>
              </a:rPr>
              <a:t>2017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3333951981"/>
      </p:ext>
    </p:extLst>
  </p:cSld>
  <p:clrMap bg1="lt1" tx1="dk1" bg2="lt2" tx2="dk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 id="2147484281" r:id="rId12"/>
    <p:sldLayoutId id="2147484282" r:id="rId13"/>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tx1"/>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pPr defTabSz="914400"/>
            <a:fld id="{FB26640A-7286-4479-9AD7-A64175EEBC9C}" type="datetimeFigureOut">
              <a:rPr lang="en-US" smtClean="0">
                <a:solidFill>
                  <a:prstClr val="black">
                    <a:lumMod val="90000"/>
                    <a:lumOff val="10000"/>
                  </a:prstClr>
                </a:solidFill>
              </a:rPr>
              <a:pPr defTabSz="914400"/>
              <a:t>7/30/2017</a:t>
            </a:fld>
            <a:endParaRPr lang="en-US">
              <a:solidFill>
                <a:prstClr val="black">
                  <a:lumMod val="90000"/>
                  <a:lumOff val="10000"/>
                </a:prstClr>
              </a:solidFill>
            </a:endParaRPr>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pPr defTabSz="914400"/>
            <a:endParaRPr lang="en-US">
              <a:solidFill>
                <a:prstClr val="black">
                  <a:lumMod val="90000"/>
                  <a:lumOff val="10000"/>
                </a:prstClr>
              </a:solidFill>
            </a:endParaRPr>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pPr defTabSz="914400"/>
            <a:fld id="{3A636B23-8F6D-4947-88AC-038BF7B2E127}" type="slidenum">
              <a:rPr lang="en-US" smtClean="0">
                <a:solidFill>
                  <a:prstClr val="black">
                    <a:lumMod val="90000"/>
                    <a:lumOff val="10000"/>
                  </a:prstClr>
                </a:solidFill>
              </a:rPr>
              <a:pPr defTabSz="914400"/>
              <a:t>‹#›</a:t>
            </a:fld>
            <a:endParaRPr lang="en-US">
              <a:solidFill>
                <a:prstClr val="black">
                  <a:lumMod val="90000"/>
                  <a:lumOff val="10000"/>
                </a:prstClr>
              </a:solidFill>
            </a:endParaRPr>
          </a:p>
        </p:txBody>
      </p:sp>
      <p:cxnSp>
        <p:nvCxnSpPr>
          <p:cNvPr id="7" name="Straight Connector 6"/>
          <p:cNvCxnSpPr/>
          <p:nvPr/>
        </p:nvCxnSpPr>
        <p:spPr>
          <a:xfrm flipV="1">
            <a:off x="5715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2801082"/>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Lst>
  <p:txStyles>
    <p:titleStyle>
      <a:lvl1pPr algn="l" defTabSz="914377" rtl="0" eaLnBrk="1" latinLnBrk="0" hangingPunct="1">
        <a:lnSpc>
          <a:spcPct val="80000"/>
        </a:lnSpc>
        <a:spcBef>
          <a:spcPct val="0"/>
        </a:spcBef>
        <a:buNone/>
        <a:defRPr sz="4400" kern="1200" cap="all" spc="100" baseline="0">
          <a:solidFill>
            <a:schemeClr val="tx1">
              <a:lumMod val="90000"/>
              <a:lumOff val="10000"/>
            </a:schemeClr>
          </a:solidFill>
          <a:latin typeface="+mj-lt"/>
          <a:ea typeface="+mj-ea"/>
          <a:cs typeface="+mj-cs"/>
        </a:defRPr>
      </a:lvl1pPr>
    </p:titleStyle>
    <p:body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EBA053ED-078E-4A6E-9737-3EA50AC4E82F}"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12" name="Picture 1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10" name="TextBox 9"/>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
        <p:nvSpPr>
          <p:cNvPr id="11" name="TextBox 10"/>
          <p:cNvSpPr txBox="1"/>
          <p:nvPr userDrawn="1"/>
        </p:nvSpPr>
        <p:spPr>
          <a:xfrm>
            <a:off x="6032500" y="6511073"/>
            <a:ext cx="2989895" cy="200055"/>
          </a:xfrm>
          <a:prstGeom prst="rect">
            <a:avLst/>
          </a:prstGeom>
          <a:noFill/>
        </p:spPr>
        <p:txBody>
          <a:bodyPr wrap="square" rtlCol="0">
            <a:spAutoFit/>
          </a:bodyPr>
          <a:lstStyle/>
          <a:p>
            <a:pPr algn="r">
              <a:defRPr/>
            </a:pPr>
            <a:r>
              <a:rPr lang="en-US" sz="700" dirty="0" smtClean="0">
                <a:solidFill>
                  <a:srgbClr val="F2F2F2"/>
                </a:solidFill>
                <a:cs typeface="Arial"/>
              </a:rPr>
              <a:t>© </a:t>
            </a:r>
            <a:r>
              <a:rPr lang="en-US" altLang="ko-KR" sz="700" dirty="0" smtClean="0">
                <a:solidFill>
                  <a:srgbClr val="F2F2F2"/>
                </a:solidFill>
                <a:cs typeface="Arial"/>
              </a:rPr>
              <a:t>2017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1266965292"/>
      </p:ext>
    </p:extLst>
  </p:cSld>
  <p:clrMap bg1="lt1" tx1="dk1" bg2="lt2" tx2="dk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 id="2147484307" r:id="rId12"/>
    <p:sldLayoutId id="2147484308" r:id="rId13"/>
    <p:sldLayoutId id="2147484309" r:id="rId14"/>
  </p:sldLayoutIdLst>
  <p:timing>
    <p:tnLst>
      <p:par>
        <p:cTn id="1" dur="indefinite" restart="never" nodeType="tmRoot"/>
      </p:par>
    </p:tnLst>
  </p:timing>
  <p:hf hdr="0"/>
  <p:txStyles>
    <p:titleStyle>
      <a:lvl1pPr algn="ctr" defTabSz="457200" rtl="0" eaLnBrk="1" latinLnBrk="0" hangingPunct="1">
        <a:lnSpc>
          <a:spcPts val="3000"/>
        </a:lnSpc>
        <a:spcBef>
          <a:spcPct val="0"/>
        </a:spcBef>
        <a:buNone/>
        <a:defRPr sz="3000" b="1" i="0" kern="1200">
          <a:solidFill>
            <a:schemeClr val="tx1"/>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EBA053ED-078E-4A6E-9737-3EA50AC4E82F}"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12" name="Picture 1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10" name="TextBox 9"/>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
        <p:nvSpPr>
          <p:cNvPr id="11" name="TextBox 10"/>
          <p:cNvSpPr txBox="1"/>
          <p:nvPr userDrawn="1"/>
        </p:nvSpPr>
        <p:spPr>
          <a:xfrm>
            <a:off x="6032500" y="6511073"/>
            <a:ext cx="2989895" cy="200055"/>
          </a:xfrm>
          <a:prstGeom prst="rect">
            <a:avLst/>
          </a:prstGeom>
          <a:noFill/>
        </p:spPr>
        <p:txBody>
          <a:bodyPr wrap="square" rtlCol="0">
            <a:spAutoFit/>
          </a:bodyPr>
          <a:lstStyle/>
          <a:p>
            <a:pPr algn="r">
              <a:defRPr/>
            </a:pPr>
            <a:r>
              <a:rPr lang="en-US" sz="700" dirty="0" smtClean="0">
                <a:solidFill>
                  <a:srgbClr val="F2F2F2"/>
                </a:solidFill>
                <a:cs typeface="Arial"/>
              </a:rPr>
              <a:t>© </a:t>
            </a:r>
            <a:r>
              <a:rPr lang="en-US" altLang="ko-KR" sz="700" dirty="0" smtClean="0">
                <a:solidFill>
                  <a:srgbClr val="F2F2F2"/>
                </a:solidFill>
                <a:cs typeface="Arial"/>
              </a:rPr>
              <a:t>2017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1865478761"/>
      </p:ext>
    </p:extLst>
  </p:cSld>
  <p:clrMap bg1="lt1" tx1="dk1" bg2="lt2" tx2="dk2" accent1="accent1" accent2="accent2" accent3="accent3" accent4="accent4" accent5="accent5" accent6="accent6" hlink="hlink" folHlink="folHlink"/>
  <p:sldLayoutIdLst>
    <p:sldLayoutId id="2147484311" r:id="rId1"/>
    <p:sldLayoutId id="2147484312" r:id="rId2"/>
    <p:sldLayoutId id="2147484313" r:id="rId3"/>
    <p:sldLayoutId id="2147484314" r:id="rId4"/>
    <p:sldLayoutId id="2147484315" r:id="rId5"/>
    <p:sldLayoutId id="2147484316" r:id="rId6"/>
    <p:sldLayoutId id="2147484317" r:id="rId7"/>
    <p:sldLayoutId id="2147484318" r:id="rId8"/>
    <p:sldLayoutId id="2147484319" r:id="rId9"/>
    <p:sldLayoutId id="2147484320" r:id="rId10"/>
    <p:sldLayoutId id="2147484321" r:id="rId11"/>
    <p:sldLayoutId id="2147484322" r:id="rId12"/>
    <p:sldLayoutId id="2147484323" r:id="rId13"/>
    <p:sldLayoutId id="2147484324" r:id="rId14"/>
  </p:sldLayoutIdLst>
  <p:timing>
    <p:tnLst>
      <p:par>
        <p:cTn id="1" dur="indefinite" restart="never" nodeType="tmRoot"/>
      </p:par>
    </p:tnLst>
  </p:timing>
  <p:hf hdr="0"/>
  <p:txStyles>
    <p:titleStyle>
      <a:lvl1pPr algn="ctr" defTabSz="457200" rtl="0" eaLnBrk="1" latinLnBrk="0" hangingPunct="1">
        <a:lnSpc>
          <a:spcPts val="3000"/>
        </a:lnSpc>
        <a:spcBef>
          <a:spcPct val="0"/>
        </a:spcBef>
        <a:buNone/>
        <a:defRPr sz="3000" b="1" i="0" kern="1200">
          <a:solidFill>
            <a:schemeClr val="tx1"/>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EBA053ED-078E-4A6E-9737-3EA50AC4E82F}"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12" name="Picture 1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10" name="TextBox 9"/>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
        <p:nvSpPr>
          <p:cNvPr id="11" name="TextBox 10"/>
          <p:cNvSpPr txBox="1"/>
          <p:nvPr userDrawn="1"/>
        </p:nvSpPr>
        <p:spPr>
          <a:xfrm>
            <a:off x="6032500" y="6511073"/>
            <a:ext cx="2989895" cy="200055"/>
          </a:xfrm>
          <a:prstGeom prst="rect">
            <a:avLst/>
          </a:prstGeom>
          <a:noFill/>
        </p:spPr>
        <p:txBody>
          <a:bodyPr wrap="square" rtlCol="0">
            <a:spAutoFit/>
          </a:bodyPr>
          <a:lstStyle/>
          <a:p>
            <a:pPr algn="r">
              <a:defRPr/>
            </a:pPr>
            <a:r>
              <a:rPr lang="en-US" sz="700" dirty="0" smtClean="0">
                <a:solidFill>
                  <a:srgbClr val="F2F2F2"/>
                </a:solidFill>
                <a:cs typeface="Arial"/>
              </a:rPr>
              <a:t>© </a:t>
            </a:r>
            <a:r>
              <a:rPr lang="en-US" altLang="ko-KR" sz="700" dirty="0" smtClean="0">
                <a:solidFill>
                  <a:srgbClr val="F2F2F2"/>
                </a:solidFill>
                <a:cs typeface="Arial"/>
              </a:rPr>
              <a:t>2017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3656540440"/>
      </p:ext>
    </p:extLst>
  </p:cSld>
  <p:clrMap bg1="lt1" tx1="dk1" bg2="lt2" tx2="dk2" accent1="accent1" accent2="accent2" accent3="accent3" accent4="accent4" accent5="accent5" accent6="accent6" hlink="hlink" folHlink="folHlink"/>
  <p:sldLayoutIdLst>
    <p:sldLayoutId id="2147484326" r:id="rId1"/>
    <p:sldLayoutId id="2147484327" r:id="rId2"/>
    <p:sldLayoutId id="2147484328" r:id="rId3"/>
    <p:sldLayoutId id="2147484329" r:id="rId4"/>
    <p:sldLayoutId id="2147484330" r:id="rId5"/>
    <p:sldLayoutId id="2147484331" r:id="rId6"/>
    <p:sldLayoutId id="2147484332" r:id="rId7"/>
    <p:sldLayoutId id="2147484333" r:id="rId8"/>
    <p:sldLayoutId id="2147484334" r:id="rId9"/>
    <p:sldLayoutId id="2147484335" r:id="rId10"/>
    <p:sldLayoutId id="2147484336" r:id="rId11"/>
    <p:sldLayoutId id="2147484337" r:id="rId12"/>
    <p:sldLayoutId id="2147484338" r:id="rId13"/>
    <p:sldLayoutId id="2147484339" r:id="rId14"/>
  </p:sldLayoutIdLst>
  <p:timing>
    <p:tnLst>
      <p:par>
        <p:cTn id="1" dur="indefinite" restart="never" nodeType="tmRoot"/>
      </p:par>
    </p:tnLst>
  </p:timing>
  <p:hf hdr="0"/>
  <p:txStyles>
    <p:titleStyle>
      <a:lvl1pPr algn="ctr" defTabSz="457200" rtl="0" eaLnBrk="1" latinLnBrk="0" hangingPunct="1">
        <a:lnSpc>
          <a:spcPts val="3000"/>
        </a:lnSpc>
        <a:spcBef>
          <a:spcPct val="0"/>
        </a:spcBef>
        <a:buNone/>
        <a:defRPr sz="3000" b="1" i="0" kern="1200">
          <a:solidFill>
            <a:schemeClr val="tx1"/>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12" name="Picture 1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10" name="TextBox 9"/>
          <p:cNvSpPr txBox="1"/>
          <p:nvPr userDrawn="1"/>
        </p:nvSpPr>
        <p:spPr>
          <a:xfrm>
            <a:off x="6032500" y="6511073"/>
            <a:ext cx="2989895" cy="200055"/>
          </a:xfrm>
          <a:prstGeom prst="rect">
            <a:avLst/>
          </a:prstGeom>
          <a:noFill/>
        </p:spPr>
        <p:txBody>
          <a:bodyPr wrap="square" rtlCol="0">
            <a:spAutoFit/>
          </a:bodyPr>
          <a:lstStyle/>
          <a:p>
            <a:pPr algn="r">
              <a:defRPr/>
            </a:pPr>
            <a:r>
              <a:rPr lang="en-US" sz="700" dirty="0" smtClean="0">
                <a:solidFill>
                  <a:srgbClr val="F2F2F2"/>
                </a:solidFill>
                <a:cs typeface="Arial"/>
              </a:rPr>
              <a:t>© </a:t>
            </a:r>
            <a:r>
              <a:rPr lang="en-US" altLang="ko-KR" sz="700" dirty="0" smtClean="0">
                <a:solidFill>
                  <a:srgbClr val="F2F2F2"/>
                </a:solidFill>
                <a:cs typeface="Arial"/>
              </a:rPr>
              <a:t>2017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929565323"/>
      </p:ext>
    </p:extLst>
  </p:cSld>
  <p:clrMap bg1="lt1" tx1="dk1" bg2="lt2" tx2="dk2" accent1="accent1" accent2="accent2" accent3="accent3" accent4="accent4" accent5="accent5" accent6="accent6" hlink="hlink" folHlink="folHlink"/>
  <p:sldLayoutIdLst>
    <p:sldLayoutId id="2147484341"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 id="2147484350" r:id="rId10"/>
    <p:sldLayoutId id="2147484351" r:id="rId11"/>
    <p:sldLayoutId id="2147484352" r:id="rId12"/>
    <p:sldLayoutId id="2147484353" r:id="rId13"/>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tx1"/>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EBA053ED-078E-4A6E-9737-3EA50AC4E82F}"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12" name="Picture 1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10" name="TextBox 9"/>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
        <p:nvSpPr>
          <p:cNvPr id="11" name="TextBox 10"/>
          <p:cNvSpPr txBox="1"/>
          <p:nvPr userDrawn="1"/>
        </p:nvSpPr>
        <p:spPr>
          <a:xfrm>
            <a:off x="6032500" y="6511073"/>
            <a:ext cx="2989895" cy="200055"/>
          </a:xfrm>
          <a:prstGeom prst="rect">
            <a:avLst/>
          </a:prstGeom>
          <a:noFill/>
        </p:spPr>
        <p:txBody>
          <a:bodyPr wrap="square" rtlCol="0">
            <a:spAutoFit/>
          </a:bodyPr>
          <a:lstStyle/>
          <a:p>
            <a:pPr algn="r">
              <a:defRPr/>
            </a:pPr>
            <a:r>
              <a:rPr lang="en-US" sz="700" dirty="0" smtClean="0">
                <a:solidFill>
                  <a:srgbClr val="F2F2F2"/>
                </a:solidFill>
                <a:cs typeface="Arial"/>
              </a:rPr>
              <a:t>© </a:t>
            </a:r>
            <a:r>
              <a:rPr lang="en-US" altLang="ko-KR" sz="700" dirty="0" smtClean="0">
                <a:solidFill>
                  <a:srgbClr val="F2F2F2"/>
                </a:solidFill>
                <a:cs typeface="Arial"/>
              </a:rPr>
              <a:t>2017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962624361"/>
      </p:ext>
    </p:extLst>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 id="2147484364" r:id="rId10"/>
    <p:sldLayoutId id="2147484365" r:id="rId11"/>
    <p:sldLayoutId id="2147484366" r:id="rId12"/>
    <p:sldLayoutId id="2147484367" r:id="rId13"/>
    <p:sldLayoutId id="2147484368" r:id="rId14"/>
  </p:sldLayoutIdLst>
  <p:timing>
    <p:tnLst>
      <p:par>
        <p:cTn id="1" dur="indefinite" restart="never" nodeType="tmRoot"/>
      </p:par>
    </p:tnLst>
  </p:timing>
  <p:hf hdr="0"/>
  <p:txStyles>
    <p:titleStyle>
      <a:lvl1pPr algn="ctr" defTabSz="457200" rtl="0" eaLnBrk="1" latinLnBrk="0" hangingPunct="1">
        <a:lnSpc>
          <a:spcPts val="3000"/>
        </a:lnSpc>
        <a:spcBef>
          <a:spcPct val="0"/>
        </a:spcBef>
        <a:buNone/>
        <a:defRPr sz="3000" b="1" i="0" kern="1200">
          <a:solidFill>
            <a:schemeClr val="tx1"/>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313268" y="1961048"/>
            <a:ext cx="8543678" cy="1727249"/>
          </a:xfrm>
          <a:prstGeom prst="rect">
            <a:avLst/>
          </a:prstGeom>
        </p:spPr>
        <p:txBody>
          <a:bodyPr vert="horz" lIns="91440" tIns="45720" rIns="91440" bIns="45720" rtlCol="0" anchor="ctr">
            <a:normAutofit/>
          </a:bodyPr>
          <a:lstStyle/>
          <a:p>
            <a:r>
              <a:rPr lang="en-US" dirty="0" smtClean="0"/>
              <a:t>Click to edit</a:t>
            </a:r>
            <a:br>
              <a:rPr lang="en-US" dirty="0" smtClean="0"/>
            </a:br>
            <a:r>
              <a:rPr lang="en-US" dirty="0" smtClean="0"/>
              <a:t>Master Title style</a:t>
            </a:r>
            <a:endParaRPr lang="en-US" dirty="0"/>
          </a:p>
        </p:txBody>
      </p:sp>
      <p:pic>
        <p:nvPicPr>
          <p:cNvPr id="9" name="Picture 8" descr="logo_only.png"/>
          <p:cNvPicPr>
            <a:picLocks noChangeAspect="1"/>
          </p:cNvPicPr>
          <p:nvPr/>
        </p:nvPicPr>
        <p:blipFill>
          <a:blip r:embed="rId4"/>
          <a:stretch>
            <a:fillRect/>
          </a:stretch>
        </p:blipFill>
        <p:spPr>
          <a:xfrm>
            <a:off x="2860868" y="12692"/>
            <a:ext cx="3449354" cy="1225610"/>
          </a:xfrm>
          <a:prstGeom prst="rect">
            <a:avLst/>
          </a:prstGeom>
        </p:spPr>
      </p:pic>
      <p:sp>
        <p:nvSpPr>
          <p:cNvPr id="1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F8CC392F-455E-41D7-8D8E-E2C9C0AF5B55}" type="datetime1">
              <a:rPr lang="en-US" smtClean="0">
                <a:solidFill>
                  <a:prstClr val="white">
                    <a:lumMod val="75000"/>
                  </a:prstClr>
                </a:solidFill>
              </a:rPr>
              <a:pPr/>
              <a:t>7/30/2017</a:t>
            </a:fld>
            <a:endParaRPr lang="en-US" dirty="0">
              <a:solidFill>
                <a:prstClr val="white">
                  <a:lumMod val="75000"/>
                </a:prstClr>
              </a:solidFill>
            </a:endParaRPr>
          </a:p>
        </p:txBody>
      </p:sp>
      <p:sp>
        <p:nvSpPr>
          <p:cNvPr id="15"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prstClr val="white">
                    <a:lumMod val="75000"/>
                  </a:prstClr>
                </a:solidFill>
              </a:rPr>
              <a:pPr/>
              <a:t>‹#›</a:t>
            </a:fld>
            <a:endParaRPr lang="en-US" dirty="0">
              <a:solidFill>
                <a:prstClr val="white">
                  <a:lumMod val="75000"/>
                </a:prstClr>
              </a:solidFill>
            </a:endParaRPr>
          </a:p>
        </p:txBody>
      </p:sp>
      <p:sp>
        <p:nvSpPr>
          <p:cNvPr id="10" name="Text Placeholder 9"/>
          <p:cNvSpPr>
            <a:spLocks noGrp="1"/>
          </p:cNvSpPr>
          <p:nvPr>
            <p:ph type="body" idx="1"/>
          </p:nvPr>
        </p:nvSpPr>
        <p:spPr>
          <a:xfrm>
            <a:off x="313268" y="3807125"/>
            <a:ext cx="8543678" cy="764875"/>
          </a:xfrm>
          <a:prstGeom prst="rect">
            <a:avLst/>
          </a:prstGeom>
        </p:spPr>
        <p:txBody>
          <a:bodyPr vert="horz" lIns="91440" tIns="45720" rIns="91440" bIns="45720" rtlCol="0">
            <a:normAutofit/>
          </a:bodyPr>
          <a:lstStyle/>
          <a:p>
            <a:pPr lvl="0"/>
            <a:r>
              <a:rPr lang="en-US" dirty="0" smtClean="0"/>
              <a:t>Click to edit Master text styles</a:t>
            </a:r>
          </a:p>
        </p:txBody>
      </p:sp>
      <p:sp>
        <p:nvSpPr>
          <p:cNvPr id="11" name="TextBox 10"/>
          <p:cNvSpPr txBox="1"/>
          <p:nvPr userDrawn="1"/>
        </p:nvSpPr>
        <p:spPr>
          <a:xfrm>
            <a:off x="3661157" y="6516146"/>
            <a:ext cx="1848776" cy="200055"/>
          </a:xfrm>
          <a:prstGeom prst="rect">
            <a:avLst/>
          </a:prstGeom>
          <a:noFill/>
        </p:spPr>
        <p:txBody>
          <a:bodyPr wrap="square" rtlCol="0">
            <a:spAutoFit/>
          </a:bodyPr>
          <a:lstStyle/>
          <a:p>
            <a:pPr algn="ctr">
              <a:defRPr/>
            </a:pPr>
            <a:r>
              <a:rPr lang="en-US" sz="700" b="1" dirty="0" smtClean="0">
                <a:solidFill>
                  <a:srgbClr val="F2F2F2"/>
                </a:solidFill>
                <a:latin typeface="Arial"/>
                <a:cs typeface="Arial"/>
              </a:rPr>
              <a:t>CONFIDENTIAL AND PROPRIETARY</a:t>
            </a:r>
            <a:endParaRPr lang="en-US" sz="700" dirty="0">
              <a:solidFill>
                <a:prstClr val="white"/>
              </a:solidFill>
              <a:latin typeface="Arial"/>
              <a:cs typeface="Arial"/>
            </a:endParaRPr>
          </a:p>
        </p:txBody>
      </p:sp>
      <p:sp>
        <p:nvSpPr>
          <p:cNvPr id="12" name="TextBox 11"/>
          <p:cNvSpPr txBox="1"/>
          <p:nvPr userDrawn="1"/>
        </p:nvSpPr>
        <p:spPr>
          <a:xfrm>
            <a:off x="6032500" y="6511073"/>
            <a:ext cx="2989895" cy="200055"/>
          </a:xfrm>
          <a:prstGeom prst="rect">
            <a:avLst/>
          </a:prstGeom>
          <a:noFill/>
        </p:spPr>
        <p:txBody>
          <a:bodyPr wrap="square" rtlCol="0">
            <a:spAutoFit/>
          </a:bodyPr>
          <a:lstStyle/>
          <a:p>
            <a:pPr algn="r">
              <a:defRPr/>
            </a:pPr>
            <a:r>
              <a:rPr lang="en-US" sz="700" dirty="0" smtClean="0">
                <a:solidFill>
                  <a:srgbClr val="F2F2F2"/>
                </a:solidFill>
                <a:latin typeface="Arial"/>
                <a:cs typeface="Arial"/>
              </a:rPr>
              <a:t>© </a:t>
            </a:r>
            <a:r>
              <a:rPr lang="en-US" altLang="ko-KR" sz="700" dirty="0" smtClean="0">
                <a:solidFill>
                  <a:srgbClr val="F2F2F2"/>
                </a:solidFill>
                <a:latin typeface="Arial"/>
                <a:cs typeface="Arial"/>
              </a:rPr>
              <a:t>2017 National Student Clearinghouse</a:t>
            </a:r>
            <a:r>
              <a:rPr lang="en-US" sz="700" dirty="0" smtClean="0">
                <a:solidFill>
                  <a:prstClr val="white"/>
                </a:solidFill>
                <a:latin typeface="Arial"/>
                <a:cs typeface="Arial"/>
              </a:rPr>
              <a:t>. All Rights Reserved</a:t>
            </a:r>
            <a:r>
              <a:rPr lang="en-US" altLang="ko-KR" sz="700" dirty="0" smtClean="0">
                <a:solidFill>
                  <a:prstClr val="white"/>
                </a:solidFill>
                <a:latin typeface="Arial"/>
                <a:cs typeface="Arial"/>
              </a:rPr>
              <a:t>.</a:t>
            </a:r>
            <a:endParaRPr lang="en-US" sz="700" dirty="0">
              <a:solidFill>
                <a:prstClr val="white"/>
              </a:solidFill>
              <a:latin typeface="Arial"/>
              <a:cs typeface="Arial"/>
            </a:endParaRPr>
          </a:p>
        </p:txBody>
      </p:sp>
    </p:spTree>
    <p:extLst>
      <p:ext uri="{BB962C8B-B14F-4D97-AF65-F5344CB8AC3E}">
        <p14:creationId xmlns:p14="http://schemas.microsoft.com/office/powerpoint/2010/main" val="3726724421"/>
      </p:ext>
    </p:extLst>
  </p:cSld>
  <p:clrMap bg1="lt1" tx1="dk1" bg2="lt2" tx2="dk2" accent1="accent1" accent2="accent2" accent3="accent3" accent4="accent4" accent5="accent5" accent6="accent6" hlink="hlink" folHlink="folHlink"/>
  <p:sldLayoutIdLst>
    <p:sldLayoutId id="2147484370" r:id="rId1"/>
  </p:sldLayoutIdLst>
  <p:timing>
    <p:tnLst>
      <p:par>
        <p:cTn id="1" dur="indefinite" restart="never" nodeType="tmRoot"/>
      </p:par>
    </p:tnLst>
  </p:timing>
  <p:hf hdr="0"/>
  <p:txStyles>
    <p:titleStyle>
      <a:lvl1pPr algn="ctr" defTabSz="457200" rtl="0" eaLnBrk="1" latinLnBrk="0" hangingPunct="1">
        <a:spcBef>
          <a:spcPct val="0"/>
        </a:spcBef>
        <a:buNone/>
        <a:defRPr sz="3600" b="1" kern="1200">
          <a:solidFill>
            <a:srgbClr val="FFFFFF"/>
          </a:solidFill>
          <a:latin typeface="Arial" pitchFamily="34" charset="0"/>
          <a:ea typeface="+mj-ea"/>
          <a:cs typeface="Arial" pitchFamily="34" charset="0"/>
        </a:defRPr>
      </a:lvl1pPr>
    </p:titleStyle>
    <p:bodyStyle>
      <a:lvl1pPr marL="342900" indent="-342900" algn="ctr" defTabSz="457200" rtl="0" eaLnBrk="1" latinLnBrk="0" hangingPunct="1">
        <a:spcBef>
          <a:spcPct val="20000"/>
        </a:spcBef>
        <a:buFont typeface="Arial"/>
        <a:buNone/>
        <a:defRPr sz="2600" kern="1200">
          <a:solidFill>
            <a:schemeClr val="bg1"/>
          </a:solidFill>
          <a:latin typeface="Arial" pitchFamily="34" charset="0"/>
          <a:ea typeface="+mn-ea"/>
          <a:cs typeface="Arial" pitchFamily="34" charset="0"/>
        </a:defRPr>
      </a:lvl1pPr>
      <a:lvl2pPr marL="742950" indent="-285750" algn="ctr" defTabSz="457200" rtl="0" eaLnBrk="1" latinLnBrk="0" hangingPunct="1">
        <a:spcBef>
          <a:spcPct val="20000"/>
        </a:spcBef>
        <a:buFont typeface="Arial"/>
        <a:buNone/>
        <a:defRPr sz="2800" kern="1200">
          <a:solidFill>
            <a:schemeClr val="bg1"/>
          </a:solidFill>
          <a:latin typeface="Arial" pitchFamily="34" charset="0"/>
          <a:ea typeface="+mn-ea"/>
          <a:cs typeface="Arial" pitchFamily="34" charset="0"/>
        </a:defRPr>
      </a:lvl2pPr>
      <a:lvl3pPr marL="1143000" indent="-228600" algn="ctr" defTabSz="457200" rtl="0" eaLnBrk="1" latinLnBrk="0" hangingPunct="1">
        <a:spcBef>
          <a:spcPct val="20000"/>
        </a:spcBef>
        <a:buFont typeface="Arial"/>
        <a:buNone/>
        <a:defRPr sz="2400" kern="1200">
          <a:solidFill>
            <a:schemeClr val="bg1"/>
          </a:solidFill>
          <a:latin typeface="Arial" pitchFamily="34" charset="0"/>
          <a:ea typeface="+mn-ea"/>
          <a:cs typeface="Arial" pitchFamily="34" charset="0"/>
        </a:defRPr>
      </a:lvl3pPr>
      <a:lvl4pPr marL="1600200" indent="-228600" algn="ctr" defTabSz="457200" rtl="0" eaLnBrk="1" latinLnBrk="0" hangingPunct="1">
        <a:spcBef>
          <a:spcPct val="20000"/>
        </a:spcBef>
        <a:buFont typeface="Arial"/>
        <a:buNone/>
        <a:defRPr sz="2000" kern="1200">
          <a:solidFill>
            <a:schemeClr val="bg1"/>
          </a:solidFill>
          <a:latin typeface="Arial" pitchFamily="34" charset="0"/>
          <a:ea typeface="+mn-ea"/>
          <a:cs typeface="Arial" pitchFamily="34" charset="0"/>
        </a:defRPr>
      </a:lvl4pPr>
      <a:lvl5pPr marL="2057400" indent="-228600" algn="ctr" defTabSz="457200" rtl="0" eaLnBrk="1" latinLnBrk="0" hangingPunct="1">
        <a:spcBef>
          <a:spcPct val="20000"/>
        </a:spcBef>
        <a:buFont typeface="Arial"/>
        <a:buNone/>
        <a:defRPr sz="2000" kern="1200">
          <a:solidFill>
            <a:schemeClr val="bg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12" name="Picture 1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10" name="TextBox 9"/>
          <p:cNvSpPr txBox="1"/>
          <p:nvPr userDrawn="1"/>
        </p:nvSpPr>
        <p:spPr>
          <a:xfrm>
            <a:off x="6032500" y="6511073"/>
            <a:ext cx="2989895" cy="200055"/>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700" b="0" dirty="0" smtClean="0">
                <a:solidFill>
                  <a:srgbClr val="F2F2F2"/>
                </a:solidFill>
                <a:latin typeface="Arial"/>
                <a:cs typeface="Arial"/>
              </a:rPr>
              <a:t>© </a:t>
            </a:r>
            <a:r>
              <a:rPr lang="en-US" altLang="ko-KR" sz="700" b="0" dirty="0" smtClean="0">
                <a:solidFill>
                  <a:srgbClr val="F2F2F2"/>
                </a:solidFill>
                <a:latin typeface="Arial"/>
                <a:cs typeface="Arial"/>
              </a:rPr>
              <a:t>2017 NationalStudent Clearinghouse</a:t>
            </a:r>
            <a:r>
              <a:rPr lang="en-US" sz="700" baseline="0" dirty="0" smtClean="0">
                <a:solidFill>
                  <a:schemeClr val="bg1"/>
                </a:solidFill>
                <a:latin typeface="Arial"/>
                <a:cs typeface="Arial"/>
              </a:rPr>
              <a:t>. All Rights Reserved</a:t>
            </a:r>
            <a:r>
              <a:rPr lang="en-US" altLang="ko-KR" sz="700" baseline="0" dirty="0" smtClean="0">
                <a:solidFill>
                  <a:schemeClr val="bg1"/>
                </a:solidFill>
                <a:latin typeface="Arial"/>
                <a:cs typeface="Arial"/>
              </a:rPr>
              <a:t>.</a:t>
            </a:r>
            <a:endParaRPr lang="en-US" sz="700" dirty="0">
              <a:solidFill>
                <a:schemeClr val="bg1"/>
              </a:solidFill>
              <a:latin typeface="Arial"/>
              <a:cs typeface="Arial"/>
            </a:endParaRPr>
          </a:p>
        </p:txBody>
      </p:sp>
    </p:spTree>
    <p:extLst>
      <p:ext uri="{BB962C8B-B14F-4D97-AF65-F5344CB8AC3E}">
        <p14:creationId xmlns:p14="http://schemas.microsoft.com/office/powerpoint/2010/main" val="353182901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tx1"/>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12" name="Pictur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9" name="TextBox 8"/>
          <p:cNvSpPr txBox="1"/>
          <p:nvPr/>
        </p:nvSpPr>
        <p:spPr>
          <a:xfrm>
            <a:off x="6032501" y="6514621"/>
            <a:ext cx="2989895" cy="200055"/>
          </a:xfrm>
          <a:prstGeom prst="rect">
            <a:avLst/>
          </a:prstGeom>
          <a:noFill/>
        </p:spPr>
        <p:txBody>
          <a:bodyPr wrap="square" rtlCol="0">
            <a:spAutoFit/>
          </a:bodyPr>
          <a:lstStyle/>
          <a:p>
            <a:pPr algn="r">
              <a:defRPr/>
            </a:pPr>
            <a:r>
              <a:rPr lang="en-US" sz="700" b="1" dirty="0" smtClean="0">
                <a:solidFill>
                  <a:srgbClr val="F2F2F2">
                    <a:lumMod val="75000"/>
                  </a:srgbClr>
                </a:solidFill>
                <a:cs typeface="Arial"/>
              </a:rPr>
              <a:t>© </a:t>
            </a:r>
            <a:r>
              <a:rPr lang="en-US" altLang="ko-KR" sz="700" dirty="0" smtClean="0">
                <a:solidFill>
                  <a:srgbClr val="F2F2F2">
                    <a:lumMod val="75000"/>
                  </a:srgbClr>
                </a:solidFill>
                <a:cs typeface="Arial"/>
              </a:rPr>
              <a:t>2017 National Student Clearinghouse</a:t>
            </a:r>
            <a:r>
              <a:rPr lang="en-US" sz="700" dirty="0" smtClean="0">
                <a:solidFill>
                  <a:srgbClr val="F2F2F2">
                    <a:lumMod val="75000"/>
                  </a:srgbClr>
                </a:solidFill>
                <a:cs typeface="Arial"/>
              </a:rPr>
              <a:t>. All Rights Reserved</a:t>
            </a:r>
            <a:r>
              <a:rPr lang="en-US" altLang="ko-KR" sz="700" dirty="0" smtClean="0">
                <a:solidFill>
                  <a:srgbClr val="F2F2F2">
                    <a:lumMod val="75000"/>
                  </a:srgbClr>
                </a:solidFill>
                <a:cs typeface="Arial"/>
              </a:rPr>
              <a:t>.</a:t>
            </a:r>
            <a:endParaRPr lang="en-US" sz="700" dirty="0">
              <a:solidFill>
                <a:srgbClr val="F2F2F2">
                  <a:lumMod val="75000"/>
                </a:srgbClr>
              </a:solidFill>
              <a:cs typeface="Arial"/>
            </a:endParaRPr>
          </a:p>
        </p:txBody>
      </p:sp>
    </p:spTree>
    <p:extLst>
      <p:ext uri="{BB962C8B-B14F-4D97-AF65-F5344CB8AC3E}">
        <p14:creationId xmlns:p14="http://schemas.microsoft.com/office/powerpoint/2010/main" val="3923171800"/>
      </p:ext>
    </p:extLst>
  </p:cSld>
  <p:clrMap bg1="lt1" tx1="dk1" bg2="lt2" tx2="dk2" accent1="accent1" accent2="accent2" accent3="accent3" accent4="accent4" accent5="accent5" accent6="accent6" hlink="hlink" folHlink="folHlink"/>
  <p:sldLayoutIdLst>
    <p:sldLayoutId id="2147484372" r:id="rId1"/>
    <p:sldLayoutId id="2147484373" r:id="rId2"/>
    <p:sldLayoutId id="2147484374" r:id="rId3"/>
    <p:sldLayoutId id="2147484375" r:id="rId4"/>
    <p:sldLayoutId id="2147484376" r:id="rId5"/>
    <p:sldLayoutId id="2147484377" r:id="rId6"/>
    <p:sldLayoutId id="2147484378" r:id="rId7"/>
    <p:sldLayoutId id="2147484379" r:id="rId8"/>
    <p:sldLayoutId id="2147484380" r:id="rId9"/>
    <p:sldLayoutId id="2147484381" r:id="rId10"/>
    <p:sldLayoutId id="2147484382" r:id="rId11"/>
    <p:sldLayoutId id="2147484383" r:id="rId12"/>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tx1"/>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12" name="Pictur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9" name="TextBox 8"/>
          <p:cNvSpPr txBox="1"/>
          <p:nvPr/>
        </p:nvSpPr>
        <p:spPr>
          <a:xfrm>
            <a:off x="6032501" y="6514621"/>
            <a:ext cx="2989895" cy="200055"/>
          </a:xfrm>
          <a:prstGeom prst="rect">
            <a:avLst/>
          </a:prstGeom>
          <a:noFill/>
        </p:spPr>
        <p:txBody>
          <a:bodyPr wrap="square" rtlCol="0">
            <a:spAutoFit/>
          </a:bodyPr>
          <a:lstStyle/>
          <a:p>
            <a:pPr algn="r">
              <a:defRPr/>
            </a:pPr>
            <a:r>
              <a:rPr lang="en-US" sz="700" b="1" dirty="0">
                <a:solidFill>
                  <a:srgbClr val="F2F2F2">
                    <a:lumMod val="75000"/>
                  </a:srgbClr>
                </a:solidFill>
                <a:cs typeface="Arial"/>
              </a:rPr>
              <a:t>© </a:t>
            </a:r>
            <a:r>
              <a:rPr lang="en-US" altLang="ko-KR" sz="700" dirty="0">
                <a:solidFill>
                  <a:srgbClr val="F2F2F2">
                    <a:lumMod val="75000"/>
                  </a:srgbClr>
                </a:solidFill>
                <a:cs typeface="Arial"/>
              </a:rPr>
              <a:t>2017 National Student Clearinghouse</a:t>
            </a:r>
            <a:r>
              <a:rPr lang="en-US" sz="700" dirty="0">
                <a:solidFill>
                  <a:srgbClr val="F2F2F2">
                    <a:lumMod val="75000"/>
                  </a:srgbClr>
                </a:solidFill>
                <a:cs typeface="Arial"/>
              </a:rPr>
              <a:t>. All Rights Reserved</a:t>
            </a:r>
            <a:r>
              <a:rPr lang="en-US" altLang="ko-KR" sz="700" dirty="0">
                <a:solidFill>
                  <a:srgbClr val="F2F2F2">
                    <a:lumMod val="75000"/>
                  </a:srgbClr>
                </a:solidFill>
                <a:cs typeface="Arial"/>
              </a:rPr>
              <a:t>.</a:t>
            </a:r>
            <a:endParaRPr lang="en-US" sz="700" dirty="0">
              <a:solidFill>
                <a:srgbClr val="F2F2F2">
                  <a:lumMod val="75000"/>
                </a:srgbClr>
              </a:solidFill>
              <a:cs typeface="Arial"/>
            </a:endParaRPr>
          </a:p>
        </p:txBody>
      </p:sp>
    </p:spTree>
    <p:extLst>
      <p:ext uri="{BB962C8B-B14F-4D97-AF65-F5344CB8AC3E}">
        <p14:creationId xmlns:p14="http://schemas.microsoft.com/office/powerpoint/2010/main" val="294870633"/>
      </p:ext>
    </p:extLst>
  </p:cSld>
  <p:clrMap bg1="lt1" tx1="dk1" bg2="lt2" tx2="dk2" accent1="accent1" accent2="accent2" accent3="accent3" accent4="accent4" accent5="accent5" accent6="accent6" hlink="hlink" folHlink="folHlink"/>
  <p:sldLayoutIdLst>
    <p:sldLayoutId id="2147484385" r:id="rId1"/>
    <p:sldLayoutId id="2147484386" r:id="rId2"/>
    <p:sldLayoutId id="2147484387" r:id="rId3"/>
    <p:sldLayoutId id="2147484388" r:id="rId4"/>
    <p:sldLayoutId id="2147484389" r:id="rId5"/>
    <p:sldLayoutId id="2147484390" r:id="rId6"/>
    <p:sldLayoutId id="2147484391" r:id="rId7"/>
    <p:sldLayoutId id="2147484392" r:id="rId8"/>
    <p:sldLayoutId id="2147484393" r:id="rId9"/>
    <p:sldLayoutId id="2147484394" r:id="rId10"/>
    <p:sldLayoutId id="2147484395" r:id="rId11"/>
    <p:sldLayoutId id="2147484396" r:id="rId12"/>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tx1"/>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12" name="Pictur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10" name="TextBox 9"/>
          <p:cNvSpPr txBox="1"/>
          <p:nvPr userDrawn="1"/>
        </p:nvSpPr>
        <p:spPr>
          <a:xfrm>
            <a:off x="6032500" y="6511073"/>
            <a:ext cx="2989895" cy="200055"/>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700" b="0" dirty="0" smtClean="0">
                <a:solidFill>
                  <a:srgbClr val="F2F2F2"/>
                </a:solidFill>
                <a:latin typeface="Arial"/>
                <a:cs typeface="Arial"/>
              </a:rPr>
              <a:t>© </a:t>
            </a:r>
            <a:r>
              <a:rPr lang="en-US" altLang="ko-KR" sz="700" b="0" dirty="0" smtClean="0">
                <a:solidFill>
                  <a:srgbClr val="F2F2F2"/>
                </a:solidFill>
                <a:latin typeface="Arial"/>
                <a:cs typeface="Arial"/>
              </a:rPr>
              <a:t>2017 NationalStudent Clearinghouse</a:t>
            </a:r>
            <a:r>
              <a:rPr lang="en-US" sz="700" baseline="0" dirty="0" smtClean="0">
                <a:solidFill>
                  <a:schemeClr val="bg1"/>
                </a:solidFill>
                <a:latin typeface="Arial"/>
                <a:cs typeface="Arial"/>
              </a:rPr>
              <a:t>. All Rights Reserved</a:t>
            </a:r>
            <a:r>
              <a:rPr lang="en-US" altLang="ko-KR" sz="700" baseline="0" dirty="0" smtClean="0">
                <a:solidFill>
                  <a:schemeClr val="bg1"/>
                </a:solidFill>
                <a:latin typeface="Arial"/>
                <a:cs typeface="Arial"/>
              </a:rPr>
              <a:t>.</a:t>
            </a:r>
            <a:endParaRPr lang="en-US" sz="700" dirty="0">
              <a:solidFill>
                <a:schemeClr val="bg1"/>
              </a:solidFill>
              <a:latin typeface="Arial"/>
              <a:cs typeface="Arial"/>
            </a:endParaRPr>
          </a:p>
        </p:txBody>
      </p:sp>
    </p:spTree>
    <p:extLst>
      <p:ext uri="{BB962C8B-B14F-4D97-AF65-F5344CB8AC3E}">
        <p14:creationId xmlns:p14="http://schemas.microsoft.com/office/powerpoint/2010/main" val="400457245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tx1"/>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12" name="Pictur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11" name="TextBox 10"/>
          <p:cNvSpPr txBox="1"/>
          <p:nvPr userDrawn="1"/>
        </p:nvSpPr>
        <p:spPr>
          <a:xfrm>
            <a:off x="6032500" y="6511073"/>
            <a:ext cx="2989895" cy="200055"/>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700" b="0" dirty="0" smtClean="0">
                <a:solidFill>
                  <a:srgbClr val="F2F2F2"/>
                </a:solidFill>
                <a:latin typeface="Arial"/>
                <a:cs typeface="Arial"/>
              </a:rPr>
              <a:t>© </a:t>
            </a:r>
            <a:r>
              <a:rPr lang="en-US" altLang="ko-KR" sz="700" b="0" dirty="0" smtClean="0">
                <a:solidFill>
                  <a:srgbClr val="F2F2F2"/>
                </a:solidFill>
                <a:latin typeface="Arial"/>
                <a:cs typeface="Arial"/>
              </a:rPr>
              <a:t>2017 NationalStudent Clearinghouse</a:t>
            </a:r>
            <a:r>
              <a:rPr lang="en-US" sz="700" baseline="0" dirty="0" smtClean="0">
                <a:solidFill>
                  <a:schemeClr val="bg1"/>
                </a:solidFill>
                <a:latin typeface="Arial"/>
                <a:cs typeface="Arial"/>
              </a:rPr>
              <a:t>. All Rights Reserved</a:t>
            </a:r>
            <a:r>
              <a:rPr lang="en-US" altLang="ko-KR" sz="700" baseline="0" dirty="0" smtClean="0">
                <a:solidFill>
                  <a:schemeClr val="bg1"/>
                </a:solidFill>
                <a:latin typeface="Arial"/>
                <a:cs typeface="Arial"/>
              </a:rPr>
              <a:t>.</a:t>
            </a:r>
            <a:endParaRPr lang="en-US" sz="700" dirty="0">
              <a:solidFill>
                <a:schemeClr val="bg1"/>
              </a:solidFill>
              <a:latin typeface="Arial"/>
              <a:cs typeface="Arial"/>
            </a:endParaRPr>
          </a:p>
        </p:txBody>
      </p:sp>
    </p:spTree>
    <p:extLst>
      <p:ext uri="{BB962C8B-B14F-4D97-AF65-F5344CB8AC3E}">
        <p14:creationId xmlns:p14="http://schemas.microsoft.com/office/powerpoint/2010/main" val="153710038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tx1"/>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12" name="Pictur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10" name="TextBox 9"/>
          <p:cNvSpPr txBox="1"/>
          <p:nvPr userDrawn="1"/>
        </p:nvSpPr>
        <p:spPr>
          <a:xfrm>
            <a:off x="6032500" y="6511073"/>
            <a:ext cx="2989895" cy="200055"/>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700" b="0" dirty="0" smtClean="0">
                <a:solidFill>
                  <a:srgbClr val="F2F2F2"/>
                </a:solidFill>
                <a:latin typeface="Arial"/>
                <a:cs typeface="Arial"/>
              </a:rPr>
              <a:t>© </a:t>
            </a:r>
            <a:r>
              <a:rPr lang="en-US" altLang="ko-KR" sz="700" b="0" dirty="0" smtClean="0">
                <a:solidFill>
                  <a:srgbClr val="F2F2F2"/>
                </a:solidFill>
                <a:latin typeface="Arial"/>
                <a:cs typeface="Arial"/>
              </a:rPr>
              <a:t>2017 NationalStudent Clearinghouse</a:t>
            </a:r>
            <a:r>
              <a:rPr lang="en-US" sz="700" baseline="0" dirty="0" smtClean="0">
                <a:solidFill>
                  <a:schemeClr val="bg1"/>
                </a:solidFill>
                <a:latin typeface="Arial"/>
                <a:cs typeface="Arial"/>
              </a:rPr>
              <a:t>. All Rights Reserved</a:t>
            </a:r>
            <a:r>
              <a:rPr lang="en-US" altLang="ko-KR" sz="700" baseline="0" dirty="0" smtClean="0">
                <a:solidFill>
                  <a:schemeClr val="bg1"/>
                </a:solidFill>
                <a:latin typeface="Arial"/>
                <a:cs typeface="Arial"/>
              </a:rPr>
              <a:t>.</a:t>
            </a:r>
            <a:endParaRPr lang="en-US" sz="700" dirty="0">
              <a:solidFill>
                <a:schemeClr val="bg1"/>
              </a:solidFill>
              <a:latin typeface="Arial"/>
              <a:cs typeface="Arial"/>
            </a:endParaRPr>
          </a:p>
        </p:txBody>
      </p:sp>
    </p:spTree>
    <p:extLst>
      <p:ext uri="{BB962C8B-B14F-4D97-AF65-F5344CB8AC3E}">
        <p14:creationId xmlns:p14="http://schemas.microsoft.com/office/powerpoint/2010/main" val="78162451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tx1"/>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12" name="Pictur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10" name="TextBox 9"/>
          <p:cNvSpPr txBox="1"/>
          <p:nvPr userDrawn="1"/>
        </p:nvSpPr>
        <p:spPr>
          <a:xfrm>
            <a:off x="6032500" y="6511073"/>
            <a:ext cx="2989895" cy="200055"/>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700" b="0" dirty="0" smtClean="0">
                <a:solidFill>
                  <a:srgbClr val="F2F2F2"/>
                </a:solidFill>
                <a:latin typeface="Arial"/>
                <a:cs typeface="Arial"/>
              </a:rPr>
              <a:t>© </a:t>
            </a:r>
            <a:r>
              <a:rPr lang="en-US" altLang="ko-KR" sz="700" b="0" dirty="0" smtClean="0">
                <a:solidFill>
                  <a:srgbClr val="F2F2F2"/>
                </a:solidFill>
                <a:latin typeface="Arial"/>
                <a:cs typeface="Arial"/>
              </a:rPr>
              <a:t>2017 NationalStudent Clearinghouse</a:t>
            </a:r>
            <a:r>
              <a:rPr lang="en-US" sz="700" baseline="0" dirty="0" smtClean="0">
                <a:solidFill>
                  <a:schemeClr val="bg1"/>
                </a:solidFill>
                <a:latin typeface="Arial"/>
                <a:cs typeface="Arial"/>
              </a:rPr>
              <a:t>. All Rights Reserved</a:t>
            </a:r>
            <a:r>
              <a:rPr lang="en-US" altLang="ko-KR" sz="700" baseline="0" dirty="0" smtClean="0">
                <a:solidFill>
                  <a:schemeClr val="bg1"/>
                </a:solidFill>
                <a:latin typeface="Arial"/>
                <a:cs typeface="Arial"/>
              </a:rPr>
              <a:t>.</a:t>
            </a:r>
            <a:endParaRPr lang="en-US" sz="700" dirty="0">
              <a:solidFill>
                <a:schemeClr val="bg1"/>
              </a:solidFill>
              <a:latin typeface="Arial"/>
              <a:cs typeface="Arial"/>
            </a:endParaRPr>
          </a:p>
        </p:txBody>
      </p:sp>
    </p:spTree>
    <p:extLst>
      <p:ext uri="{BB962C8B-B14F-4D97-AF65-F5344CB8AC3E}">
        <p14:creationId xmlns:p14="http://schemas.microsoft.com/office/powerpoint/2010/main" val="347765604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tx1"/>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4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4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4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5.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37.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0.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7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4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7.xml"/></Relationships>
</file>

<file path=ppt/slides/_rels/slide38.xml.rels><?xml version="1.0" encoding="UTF-8" standalone="yes"?>
<Relationships xmlns="http://schemas.openxmlformats.org/package/2006/relationships"><Relationship Id="rId3" Type="http://schemas.openxmlformats.org/officeDocument/2006/relationships/hyperlink" Target="https://studentclearinghouse.info/studenttracker/" TargetMode="External"/><Relationship Id="rId2" Type="http://schemas.openxmlformats.org/officeDocument/2006/relationships/image" Target="../media/image31.png"/><Relationship Id="rId1" Type="http://schemas.openxmlformats.org/officeDocument/2006/relationships/slideLayout" Target="../slideLayouts/slideLayout217.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305.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46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88.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60.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6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3.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36.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87.xml"/></Relationships>
</file>

<file path=ppt/slides/_rels/slide46.xml.rels><?xml version="1.0" encoding="UTF-8" standalone="yes"?>
<Relationships xmlns="http://schemas.openxmlformats.org/package/2006/relationships"><Relationship Id="rId3" Type="http://schemas.openxmlformats.org/officeDocument/2006/relationships/hyperlink" Target="http://www.studentclearinghouse.info/studentvets/" TargetMode="External"/><Relationship Id="rId2" Type="http://schemas.openxmlformats.org/officeDocument/2006/relationships/notesSlide" Target="../notesSlides/notesSlide27.xml"/><Relationship Id="rId1" Type="http://schemas.openxmlformats.org/officeDocument/2006/relationships/slideLayout" Target="../slideLayouts/slideLayout287.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41.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3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41.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14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0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8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0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2579915" y="1862279"/>
            <a:ext cx="6442480" cy="1952801"/>
          </a:xfrm>
        </p:spPr>
        <p:txBody>
          <a:bodyPr>
            <a:normAutofit/>
          </a:bodyPr>
          <a:lstStyle/>
          <a:p>
            <a:r>
              <a:rPr lang="en-US" dirty="0" smtClean="0">
                <a:effectLst>
                  <a:outerShdw blurRad="38100" dist="38100" dir="2700000" algn="tl">
                    <a:srgbClr val="000000">
                      <a:alpha val="43137"/>
                    </a:srgbClr>
                  </a:outerShdw>
                </a:effectLst>
              </a:rPr>
              <a:t>Making the Most of Your Clearinghouse Services </a:t>
            </a:r>
            <a:r>
              <a:rPr lang="en-US" dirty="0" smtClean="0"/>
              <a:t/>
            </a:r>
            <a:br>
              <a:rPr lang="en-US" dirty="0" smtClean="0"/>
            </a:br>
            <a:endParaRPr lang="en-US" dirty="0"/>
          </a:p>
        </p:txBody>
      </p:sp>
      <p:sp>
        <p:nvSpPr>
          <p:cNvPr id="8" name="Subtitle 7"/>
          <p:cNvSpPr>
            <a:spLocks noGrp="1"/>
          </p:cNvSpPr>
          <p:nvPr>
            <p:ph type="subTitle" idx="1"/>
          </p:nvPr>
        </p:nvSpPr>
        <p:spPr>
          <a:xfrm>
            <a:off x="2691299" y="3337560"/>
            <a:ext cx="6119578" cy="955040"/>
          </a:xfrm>
        </p:spPr>
        <p:txBody>
          <a:bodyPr/>
          <a:lstStyle/>
          <a:p>
            <a:pPr>
              <a:lnSpc>
                <a:spcPct val="100000"/>
              </a:lnSpc>
              <a:spcBef>
                <a:spcPts val="0"/>
              </a:spcBef>
              <a:spcAft>
                <a:spcPts val="600"/>
              </a:spcAft>
            </a:pPr>
            <a:r>
              <a:rPr lang="en-US" sz="2800" i="1" dirty="0" smtClean="0"/>
              <a:t>How our “Many to One to Many” model provides significant benefits </a:t>
            </a:r>
          </a:p>
          <a:p>
            <a:pPr>
              <a:lnSpc>
                <a:spcPct val="100000"/>
              </a:lnSpc>
              <a:spcBef>
                <a:spcPts val="0"/>
              </a:spcBef>
              <a:spcAft>
                <a:spcPts val="600"/>
              </a:spcAft>
            </a:pPr>
            <a:r>
              <a:rPr lang="en-US" sz="2800" i="1" dirty="0" smtClean="0"/>
              <a:t>to the education community</a:t>
            </a:r>
            <a:endParaRPr lang="en-US" sz="2800" i="1" dirty="0"/>
          </a:p>
        </p:txBody>
      </p:sp>
      <p:sp>
        <p:nvSpPr>
          <p:cNvPr id="9" name="Text Placeholder 8"/>
          <p:cNvSpPr>
            <a:spLocks noGrp="1"/>
          </p:cNvSpPr>
          <p:nvPr>
            <p:ph type="body" sz="quarter" idx="10"/>
          </p:nvPr>
        </p:nvSpPr>
        <p:spPr/>
        <p:txBody>
          <a:bodyPr/>
          <a:lstStyle/>
          <a:p>
            <a:r>
              <a:rPr lang="en-US" dirty="0" smtClean="0"/>
              <a:t>Joe Roof, Regional Director</a:t>
            </a:r>
            <a:endParaRPr lang="en-US" dirty="0"/>
          </a:p>
        </p:txBody>
      </p:sp>
      <p:sp>
        <p:nvSpPr>
          <p:cNvPr id="5" name="Date Placeholder 4"/>
          <p:cNvSpPr>
            <a:spLocks noGrp="1"/>
          </p:cNvSpPr>
          <p:nvPr>
            <p:ph type="dt" sz="half" idx="2"/>
          </p:nvPr>
        </p:nvSpPr>
        <p:spPr/>
        <p:txBody>
          <a:bodyPr/>
          <a:lstStyle/>
          <a:p>
            <a:fld id="{EEBB349B-6844-4061-AED1-36E980404D85}" type="datetime1">
              <a:rPr lang="en-US" smtClean="0"/>
              <a:t>7/30/2017</a:t>
            </a:fld>
            <a:endParaRPr lang="en-US" dirty="0"/>
          </a:p>
        </p:txBody>
      </p:sp>
      <p:sp>
        <p:nvSpPr>
          <p:cNvPr id="6" name="Slide Number Placeholder 5"/>
          <p:cNvSpPr>
            <a:spLocks noGrp="1"/>
          </p:cNvSpPr>
          <p:nvPr>
            <p:ph type="sldNum" sz="quarter" idx="4"/>
          </p:nvPr>
        </p:nvSpPr>
        <p:spPr/>
        <p:txBody>
          <a:bodyPr/>
          <a:lstStyle/>
          <a:p>
            <a:fld id="{114AA880-58C2-F143-AB9C-BE7C7816A5B0}" type="slidenum">
              <a:rPr lang="en-US" smtClean="0"/>
              <a:pPr/>
              <a:t>1</a:t>
            </a:fld>
            <a:endParaRPr lang="en-US" dirty="0"/>
          </a:p>
        </p:txBody>
      </p:sp>
    </p:spTree>
    <p:extLst>
      <p:ext uri="{BB962C8B-B14F-4D97-AF65-F5344CB8AC3E}">
        <p14:creationId xmlns:p14="http://schemas.microsoft.com/office/powerpoint/2010/main" val="39541621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3078"/>
            <a:ext cx="8229600" cy="1293938"/>
          </a:xfrm>
        </p:spPr>
        <p:txBody>
          <a:bodyPr>
            <a:normAutofit/>
          </a:bodyPr>
          <a:lstStyle/>
          <a:p>
            <a:pPr algn="l"/>
            <a:r>
              <a:rPr lang="en-US" sz="2800" dirty="0" smtClean="0"/>
              <a:t>The </a:t>
            </a:r>
            <a:r>
              <a:rPr lang="en-US" sz="2800" dirty="0"/>
              <a:t>past three years of compliance changes have led to challenges across the education community including:</a:t>
            </a:r>
          </a:p>
        </p:txBody>
      </p:sp>
      <p:sp>
        <p:nvSpPr>
          <p:cNvPr id="3" name="Content Placeholder 2"/>
          <p:cNvSpPr>
            <a:spLocks noGrp="1"/>
          </p:cNvSpPr>
          <p:nvPr>
            <p:ph idx="1"/>
          </p:nvPr>
        </p:nvSpPr>
        <p:spPr/>
        <p:txBody>
          <a:bodyPr>
            <a:normAutofit/>
          </a:bodyPr>
          <a:lstStyle/>
          <a:p>
            <a:pPr>
              <a:spcBef>
                <a:spcPts val="0"/>
              </a:spcBef>
              <a:spcAft>
                <a:spcPts val="0"/>
              </a:spcAft>
            </a:pPr>
            <a:endParaRPr lang="en-US" dirty="0"/>
          </a:p>
          <a:p>
            <a:pPr>
              <a:spcBef>
                <a:spcPts val="0"/>
              </a:spcBef>
              <a:spcAft>
                <a:spcPts val="0"/>
              </a:spcAft>
            </a:pPr>
            <a:r>
              <a:rPr lang="en-US" dirty="0" smtClean="0"/>
              <a:t>Creation </a:t>
            </a:r>
            <a:r>
              <a:rPr lang="en-US" dirty="0"/>
              <a:t>of and adherence to new errors and warnings to keep data in compliance</a:t>
            </a:r>
            <a:br>
              <a:rPr lang="en-US" dirty="0"/>
            </a:br>
            <a:endParaRPr lang="en-US" dirty="0"/>
          </a:p>
          <a:p>
            <a:pPr>
              <a:spcBef>
                <a:spcPts val="0"/>
              </a:spcBef>
              <a:spcAft>
                <a:spcPts val="0"/>
              </a:spcAft>
            </a:pPr>
            <a:r>
              <a:rPr lang="en-US" dirty="0"/>
              <a:t>Evolving guidance on federal regulations requiring schools to submit more data, more frequently </a:t>
            </a:r>
            <a:br>
              <a:rPr lang="en-US" dirty="0"/>
            </a:br>
            <a:endParaRPr lang="en-US" dirty="0"/>
          </a:p>
          <a:p>
            <a:pPr>
              <a:spcBef>
                <a:spcPts val="0"/>
              </a:spcBef>
              <a:spcAft>
                <a:spcPts val="0"/>
              </a:spcAft>
            </a:pPr>
            <a:r>
              <a:rPr lang="en-US" dirty="0"/>
              <a:t>Enhanced usage and expectations of data by NSLDS</a:t>
            </a:r>
            <a:br>
              <a:rPr lang="en-US" dirty="0"/>
            </a:br>
            <a:endParaRPr lang="en-US" dirty="0"/>
          </a:p>
          <a:p>
            <a:pPr>
              <a:spcBef>
                <a:spcPts val="0"/>
              </a:spcBef>
              <a:spcAft>
                <a:spcPts val="0"/>
              </a:spcAft>
            </a:pPr>
            <a:r>
              <a:rPr lang="en-US" dirty="0"/>
              <a:t>New view into data submitted to NSLDS</a:t>
            </a:r>
            <a:br>
              <a:rPr lang="en-US" dirty="0"/>
            </a:br>
            <a:endParaRPr lang="en-US" dirty="0"/>
          </a:p>
          <a:p>
            <a:pPr>
              <a:spcBef>
                <a:spcPts val="0"/>
              </a:spcBef>
              <a:spcAft>
                <a:spcPts val="0"/>
              </a:spcAft>
            </a:pPr>
            <a:r>
              <a:rPr lang="en-US" dirty="0"/>
              <a:t>The reporting of student data at the program level </a:t>
            </a:r>
          </a:p>
          <a:p>
            <a:pPr>
              <a:spcBef>
                <a:spcPts val="0"/>
              </a:spcBef>
              <a:spcAft>
                <a:spcPts val="0"/>
              </a:spcAft>
            </a:pPr>
            <a:endParaRPr lang="en-US" dirty="0"/>
          </a:p>
        </p:txBody>
      </p:sp>
    </p:spTree>
    <p:extLst>
      <p:ext uri="{BB962C8B-B14F-4D97-AF65-F5344CB8AC3E}">
        <p14:creationId xmlns:p14="http://schemas.microsoft.com/office/powerpoint/2010/main" val="30404799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Emphasize Partnership</a:t>
            </a:r>
            <a:endParaRPr lang="en-US" dirty="0"/>
          </a:p>
        </p:txBody>
      </p:sp>
      <p:sp>
        <p:nvSpPr>
          <p:cNvPr id="3" name="Content Placeholder 2"/>
          <p:cNvSpPr>
            <a:spLocks noGrp="1"/>
          </p:cNvSpPr>
          <p:nvPr>
            <p:ph idx="1"/>
          </p:nvPr>
        </p:nvSpPr>
        <p:spPr/>
        <p:txBody>
          <a:bodyPr/>
          <a:lstStyle/>
          <a:p>
            <a:r>
              <a:rPr lang="en-US" dirty="0" smtClean="0"/>
              <a:t>We continue to build engaging enhancements and platforms that emphasize partnership between the Clearinghouse and the institution including both the registrar and financial aid offices for enrollment reporting.</a:t>
            </a:r>
          </a:p>
          <a:p>
            <a:r>
              <a:rPr lang="en-US" dirty="0" smtClean="0"/>
              <a:t>School Operations has transformed into the Data Excellence and Operations Department committed to data integrity, customer engagement, compliance assurance and ongoing education for our institutions as the regulations continue to evolve.</a:t>
            </a:r>
          </a:p>
          <a:p>
            <a:pPr lvl="1"/>
            <a:endParaRPr lang="en-US" dirty="0"/>
          </a:p>
          <a:p>
            <a:pPr marL="457200" lvl="1" indent="0">
              <a:buNone/>
            </a:pPr>
            <a:r>
              <a:rPr lang="en-US" dirty="0" smtClean="0"/>
              <a:t>And as a result of our efforts…</a:t>
            </a:r>
          </a:p>
        </p:txBody>
      </p:sp>
    </p:spTree>
    <p:extLst>
      <p:ext uri="{BB962C8B-B14F-4D97-AF65-F5344CB8AC3E}">
        <p14:creationId xmlns:p14="http://schemas.microsoft.com/office/powerpoint/2010/main" val="10416043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2016 was a year of transformation…</a:t>
            </a:r>
            <a:endParaRPr lang="en-US" dirty="0"/>
          </a:p>
        </p:txBody>
      </p:sp>
      <p:sp>
        <p:nvSpPr>
          <p:cNvPr id="5" name="Content Placeholder 4"/>
          <p:cNvSpPr>
            <a:spLocks noGrp="1"/>
          </p:cNvSpPr>
          <p:nvPr>
            <p:ph idx="1"/>
          </p:nvPr>
        </p:nvSpPr>
        <p:spPr>
          <a:xfrm>
            <a:off x="457200" y="1434591"/>
            <a:ext cx="8229600" cy="4519568"/>
          </a:xfrm>
        </p:spPr>
        <p:txBody>
          <a:bodyPr>
            <a:normAutofit/>
          </a:bodyPr>
          <a:lstStyle/>
          <a:p>
            <a:r>
              <a:rPr lang="en-US" dirty="0" smtClean="0"/>
              <a:t>Addressed file processing turnaround time issues identified in 2015 averaging 2.67 days for our 2016 peak seasons vs. the 9 days in 2015.</a:t>
            </a:r>
          </a:p>
          <a:p>
            <a:r>
              <a:rPr lang="en-US" dirty="0" smtClean="0"/>
              <a:t>Added new enhancements to support our institutions following the Department of Education’s cancellation of the Weekly Feed contract including supplementing the NSLDS Enrollment Rosters with missing students.</a:t>
            </a:r>
          </a:p>
        </p:txBody>
      </p:sp>
    </p:spTree>
    <p:extLst>
      <p:ext uri="{BB962C8B-B14F-4D97-AF65-F5344CB8AC3E}">
        <p14:creationId xmlns:p14="http://schemas.microsoft.com/office/powerpoint/2010/main" val="2480273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3078"/>
            <a:ext cx="8229600" cy="713171"/>
          </a:xfrm>
        </p:spPr>
        <p:txBody>
          <a:bodyPr/>
          <a:lstStyle/>
          <a:p>
            <a:r>
              <a:rPr lang="en-US" dirty="0" smtClean="0"/>
              <a:t>2016 and 2017 Highlights</a:t>
            </a:r>
            <a:endParaRPr lang="en-US" dirty="0"/>
          </a:p>
        </p:txBody>
      </p:sp>
      <p:sp>
        <p:nvSpPr>
          <p:cNvPr id="3" name="Content Placeholder 2"/>
          <p:cNvSpPr>
            <a:spLocks noGrp="1"/>
          </p:cNvSpPr>
          <p:nvPr>
            <p:ph idx="1"/>
          </p:nvPr>
        </p:nvSpPr>
        <p:spPr>
          <a:xfrm>
            <a:off x="457199" y="1272746"/>
            <a:ext cx="8403771" cy="4713189"/>
          </a:xfrm>
        </p:spPr>
        <p:txBody>
          <a:bodyPr>
            <a:normAutofit/>
          </a:bodyPr>
          <a:lstStyle/>
          <a:p>
            <a:pPr>
              <a:lnSpc>
                <a:spcPct val="100000"/>
              </a:lnSpc>
              <a:spcAft>
                <a:spcPts val="600"/>
              </a:spcAft>
            </a:pPr>
            <a:r>
              <a:rPr lang="en-US" sz="1800" dirty="0" smtClean="0"/>
              <a:t>3 day average turnaround time for enrollment file processing for 2016 and 2017 to date</a:t>
            </a:r>
          </a:p>
          <a:p>
            <a:pPr>
              <a:lnSpc>
                <a:spcPct val="100000"/>
              </a:lnSpc>
              <a:spcAft>
                <a:spcPts val="600"/>
              </a:spcAft>
            </a:pPr>
            <a:r>
              <a:rPr lang="en-US" sz="1800" dirty="0" smtClean="0"/>
              <a:t>New and diverse compliance and enrollment reporting resources including a comprehensive training library complete with live and on demand webinars, tutorials, user guides and resources.</a:t>
            </a:r>
          </a:p>
          <a:p>
            <a:pPr>
              <a:lnSpc>
                <a:spcPct val="100000"/>
              </a:lnSpc>
              <a:spcAft>
                <a:spcPts val="600"/>
              </a:spcAft>
            </a:pPr>
            <a:r>
              <a:rPr lang="en-US" sz="1800" dirty="0" smtClean="0"/>
              <a:t>The correction of more than 600,000 NSLDS Enrollment Roster Errors on behalf of our participating institutions.</a:t>
            </a:r>
          </a:p>
          <a:p>
            <a:pPr>
              <a:lnSpc>
                <a:spcPct val="100000"/>
              </a:lnSpc>
              <a:spcAft>
                <a:spcPts val="600"/>
              </a:spcAft>
            </a:pPr>
            <a:r>
              <a:rPr lang="en-US" sz="1800" dirty="0" smtClean="0"/>
              <a:t>Collaboration with NSLDS and FSA on error logic for several SSCR error codes that further reduced school errors.</a:t>
            </a:r>
          </a:p>
          <a:p>
            <a:pPr>
              <a:lnSpc>
                <a:spcPct val="100000"/>
              </a:lnSpc>
              <a:spcAft>
                <a:spcPts val="600"/>
              </a:spcAft>
            </a:pPr>
            <a:r>
              <a:rPr lang="en-US" sz="1800" dirty="0" smtClean="0"/>
              <a:t>The install of more than 52 enhancements including X-status at the program level, a comprehensive new service that facilitates the correction of NSLDS Enrollment Roster Errors through the NSC Secure Site, and additional upgrades to process transparency that improve the functionality, efficiency, and user experience of our compliance and enrollment reporting service.</a:t>
            </a:r>
            <a:endParaRPr lang="en-US" sz="1800" dirty="0"/>
          </a:p>
        </p:txBody>
      </p:sp>
    </p:spTree>
    <p:extLst>
      <p:ext uri="{BB962C8B-B14F-4D97-AF65-F5344CB8AC3E}">
        <p14:creationId xmlns:p14="http://schemas.microsoft.com/office/powerpoint/2010/main" val="2131912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Enhancements for 2017</a:t>
            </a:r>
            <a:endParaRPr lang="en-US" dirty="0"/>
          </a:p>
        </p:txBody>
      </p:sp>
      <p:sp>
        <p:nvSpPr>
          <p:cNvPr id="3" name="Content Placeholder 2"/>
          <p:cNvSpPr>
            <a:spLocks noGrp="1"/>
          </p:cNvSpPr>
          <p:nvPr>
            <p:ph idx="1"/>
          </p:nvPr>
        </p:nvSpPr>
        <p:spPr/>
        <p:txBody>
          <a:bodyPr/>
          <a:lstStyle/>
          <a:p>
            <a:pPr>
              <a:spcBef>
                <a:spcPts val="0"/>
              </a:spcBef>
            </a:pPr>
            <a:r>
              <a:rPr lang="en-US" dirty="0"/>
              <a:t>Adding </a:t>
            </a:r>
            <a:r>
              <a:rPr lang="en-US" dirty="0" smtClean="0"/>
              <a:t>increased visibility </a:t>
            </a:r>
            <a:r>
              <a:rPr lang="en-US" dirty="0"/>
              <a:t>into NSLDS Enrollment Roster process on secure site, guidance for resolving Enrollment Roster errors, and portal to submit</a:t>
            </a:r>
          </a:p>
          <a:p>
            <a:pPr>
              <a:spcBef>
                <a:spcPts val="0"/>
              </a:spcBef>
            </a:pPr>
            <a:r>
              <a:rPr lang="en-US" dirty="0"/>
              <a:t>Enhancing and leveraging DegreeVerify logic to create graduated enrollment status records for schools participating in G from DV </a:t>
            </a:r>
          </a:p>
          <a:p>
            <a:pPr>
              <a:spcBef>
                <a:spcPts val="0"/>
              </a:spcBef>
            </a:pPr>
            <a:r>
              <a:rPr lang="en-US" dirty="0"/>
              <a:t>Streamlining online update process for submitting individual student changes</a:t>
            </a:r>
          </a:p>
          <a:p>
            <a:pPr>
              <a:spcBef>
                <a:spcPts val="0"/>
              </a:spcBef>
            </a:pPr>
            <a:r>
              <a:rPr lang="en-US" dirty="0"/>
              <a:t>Improved edits to respond to evolving NSLDS </a:t>
            </a:r>
            <a:r>
              <a:rPr lang="en-US" dirty="0" smtClean="0"/>
              <a:t>requirements</a:t>
            </a:r>
          </a:p>
          <a:p>
            <a:pPr>
              <a:spcBef>
                <a:spcPts val="0"/>
              </a:spcBef>
            </a:pPr>
            <a:r>
              <a:rPr lang="en-US" dirty="0" smtClean="0"/>
              <a:t>Enhancements to the School Schedule process</a:t>
            </a:r>
            <a:endParaRPr lang="en-US" dirty="0"/>
          </a:p>
          <a:p>
            <a:endParaRPr lang="en-US" dirty="0"/>
          </a:p>
        </p:txBody>
      </p:sp>
    </p:spTree>
    <p:extLst>
      <p:ext uri="{BB962C8B-B14F-4D97-AF65-F5344CB8AC3E}">
        <p14:creationId xmlns:p14="http://schemas.microsoft.com/office/powerpoint/2010/main" val="40547109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NSC vs NSLDS Reporting</a:t>
            </a:r>
            <a:br>
              <a:rPr lang="en-US" dirty="0" smtClean="0"/>
            </a:br>
            <a:endParaRPr lang="en-US" dirty="0"/>
          </a:p>
        </p:txBody>
      </p:sp>
      <p:sp>
        <p:nvSpPr>
          <p:cNvPr id="3" name="Content Placeholder 2"/>
          <p:cNvSpPr>
            <a:spLocks noGrp="1"/>
          </p:cNvSpPr>
          <p:nvPr>
            <p:ph idx="1"/>
          </p:nvPr>
        </p:nvSpPr>
        <p:spPr>
          <a:xfrm>
            <a:off x="510988" y="1301192"/>
            <a:ext cx="8229600" cy="4388908"/>
          </a:xfrm>
        </p:spPr>
        <p:txBody>
          <a:bodyPr>
            <a:noAutofit/>
          </a:bodyPr>
          <a:lstStyle/>
          <a:p>
            <a:pPr marL="0" indent="0">
              <a:lnSpc>
                <a:spcPct val="100000"/>
              </a:lnSpc>
              <a:spcAft>
                <a:spcPts val="600"/>
              </a:spcAft>
              <a:buNone/>
            </a:pPr>
            <a:r>
              <a:rPr lang="en-US" sz="2400" b="1" dirty="0"/>
              <a:t>NSC Reporting is Faster and More Timely</a:t>
            </a:r>
            <a:endParaRPr lang="en-US" sz="2400" b="1" dirty="0" smtClean="0"/>
          </a:p>
          <a:p>
            <a:pPr>
              <a:lnSpc>
                <a:spcPct val="100000"/>
              </a:lnSpc>
              <a:spcAft>
                <a:spcPts val="600"/>
              </a:spcAft>
            </a:pPr>
            <a:r>
              <a:rPr lang="en-US" sz="2400" dirty="0" smtClean="0"/>
              <a:t>ALL </a:t>
            </a:r>
            <a:r>
              <a:rPr lang="en-US" sz="2400" dirty="0"/>
              <a:t>students reported. </a:t>
            </a:r>
            <a:endParaRPr lang="en-US" sz="2400" dirty="0" smtClean="0"/>
          </a:p>
          <a:p>
            <a:pPr>
              <a:lnSpc>
                <a:spcPct val="100000"/>
              </a:lnSpc>
              <a:spcAft>
                <a:spcPts val="600"/>
              </a:spcAft>
            </a:pPr>
            <a:r>
              <a:rPr lang="en-US" sz="2400" dirty="0" smtClean="0"/>
              <a:t>NSC process determines </a:t>
            </a:r>
            <a:r>
              <a:rPr lang="en-US" sz="2400" dirty="0"/>
              <a:t>recipients, </a:t>
            </a:r>
            <a:r>
              <a:rPr lang="en-US" sz="2400" dirty="0" smtClean="0"/>
              <a:t>including private </a:t>
            </a:r>
            <a:r>
              <a:rPr lang="en-US" sz="2400" dirty="0"/>
              <a:t>loan servicers</a:t>
            </a:r>
          </a:p>
          <a:p>
            <a:pPr>
              <a:lnSpc>
                <a:spcPct val="100000"/>
              </a:lnSpc>
              <a:spcAft>
                <a:spcPts val="600"/>
              </a:spcAft>
            </a:pPr>
            <a:r>
              <a:rPr lang="en-US" sz="2400" dirty="0" smtClean="0"/>
              <a:t>Identifies </a:t>
            </a:r>
            <a:r>
              <a:rPr lang="en-US" sz="2400" dirty="0"/>
              <a:t>and adds 5 </a:t>
            </a:r>
            <a:r>
              <a:rPr lang="en-US" sz="2400" dirty="0" smtClean="0"/>
              <a:t>million students </a:t>
            </a:r>
            <a:r>
              <a:rPr lang="en-US" sz="2400" dirty="0"/>
              <a:t>annually missing </a:t>
            </a:r>
            <a:r>
              <a:rPr lang="en-US" sz="2400" dirty="0" smtClean="0"/>
              <a:t>from NSLDS </a:t>
            </a:r>
            <a:r>
              <a:rPr lang="en-US" sz="2400" dirty="0"/>
              <a:t>inquiry</a:t>
            </a:r>
          </a:p>
          <a:p>
            <a:pPr>
              <a:lnSpc>
                <a:spcPct val="100000"/>
              </a:lnSpc>
              <a:spcAft>
                <a:spcPts val="600"/>
              </a:spcAft>
            </a:pPr>
            <a:r>
              <a:rPr lang="en-US" sz="2400" dirty="0" smtClean="0"/>
              <a:t>Outsourced </a:t>
            </a:r>
            <a:r>
              <a:rPr lang="en-US" sz="2400" dirty="0"/>
              <a:t>deferment </a:t>
            </a:r>
            <a:r>
              <a:rPr lang="en-US" sz="2400" dirty="0" smtClean="0"/>
              <a:t>form processing</a:t>
            </a:r>
            <a:endParaRPr lang="en-US" sz="2400" dirty="0"/>
          </a:p>
          <a:p>
            <a:pPr>
              <a:lnSpc>
                <a:spcPct val="100000"/>
              </a:lnSpc>
              <a:spcAft>
                <a:spcPts val="600"/>
              </a:spcAft>
            </a:pPr>
            <a:r>
              <a:rPr lang="en-US" sz="2400" dirty="0" smtClean="0"/>
              <a:t>In-house </a:t>
            </a:r>
            <a:r>
              <a:rPr lang="en-US" sz="2400" dirty="0"/>
              <a:t>compliance and </a:t>
            </a:r>
            <a:r>
              <a:rPr lang="en-US" sz="2400" dirty="0" smtClean="0"/>
              <a:t>enrollment reporting </a:t>
            </a:r>
            <a:r>
              <a:rPr lang="en-US" sz="2400" dirty="0"/>
              <a:t>experts to support </a:t>
            </a:r>
            <a:r>
              <a:rPr lang="en-US" sz="2400" dirty="0" smtClean="0"/>
              <a:t>your institution </a:t>
            </a:r>
            <a:r>
              <a:rPr lang="en-US" sz="2400" dirty="0"/>
              <a:t>through every stage of </a:t>
            </a:r>
            <a:r>
              <a:rPr lang="en-US" sz="2400" dirty="0" smtClean="0"/>
              <a:t>the  process</a:t>
            </a:r>
            <a:endParaRPr lang="en-US" sz="2400" dirty="0"/>
          </a:p>
        </p:txBody>
      </p:sp>
    </p:spTree>
    <p:extLst>
      <p:ext uri="{BB962C8B-B14F-4D97-AF65-F5344CB8AC3E}">
        <p14:creationId xmlns:p14="http://schemas.microsoft.com/office/powerpoint/2010/main" val="30873036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NSC vs NSLDS Reporting</a:t>
            </a:r>
            <a:br>
              <a:rPr lang="en-US" dirty="0" smtClean="0"/>
            </a:br>
            <a:endParaRPr lang="en-US" dirty="0"/>
          </a:p>
        </p:txBody>
      </p:sp>
      <p:sp>
        <p:nvSpPr>
          <p:cNvPr id="3" name="Content Placeholder 2"/>
          <p:cNvSpPr>
            <a:spLocks noGrp="1"/>
          </p:cNvSpPr>
          <p:nvPr>
            <p:ph idx="1"/>
          </p:nvPr>
        </p:nvSpPr>
        <p:spPr>
          <a:xfrm>
            <a:off x="510988" y="1301192"/>
            <a:ext cx="8229600" cy="4388908"/>
          </a:xfrm>
        </p:spPr>
        <p:txBody>
          <a:bodyPr>
            <a:normAutofit/>
          </a:bodyPr>
          <a:lstStyle/>
          <a:p>
            <a:pPr marL="0" indent="0">
              <a:lnSpc>
                <a:spcPct val="100000"/>
              </a:lnSpc>
              <a:spcAft>
                <a:spcPts val="600"/>
              </a:spcAft>
              <a:buNone/>
            </a:pPr>
            <a:r>
              <a:rPr lang="en-US" sz="2400" b="1" dirty="0" smtClean="0"/>
              <a:t>Accuracy and Reduced Errors</a:t>
            </a:r>
          </a:p>
          <a:p>
            <a:pPr>
              <a:lnSpc>
                <a:spcPct val="100000"/>
              </a:lnSpc>
              <a:spcAft>
                <a:spcPts val="600"/>
              </a:spcAft>
            </a:pPr>
            <a:r>
              <a:rPr lang="en-US" sz="2400" dirty="0"/>
              <a:t>Data pre-checked to identify </a:t>
            </a:r>
            <a:r>
              <a:rPr lang="en-US" sz="2400" dirty="0" smtClean="0"/>
              <a:t>and resolve </a:t>
            </a:r>
            <a:r>
              <a:rPr lang="en-US" sz="2400" dirty="0"/>
              <a:t>potential issues </a:t>
            </a:r>
            <a:r>
              <a:rPr lang="en-US" sz="2400" dirty="0" smtClean="0"/>
              <a:t>BEFORE submission </a:t>
            </a:r>
            <a:r>
              <a:rPr lang="en-US" sz="2400" dirty="0"/>
              <a:t>to NSLDS.</a:t>
            </a:r>
          </a:p>
          <a:p>
            <a:pPr lvl="1">
              <a:lnSpc>
                <a:spcPct val="100000"/>
              </a:lnSpc>
              <a:spcAft>
                <a:spcPts val="600"/>
              </a:spcAft>
            </a:pPr>
            <a:r>
              <a:rPr lang="en-US" sz="2400" dirty="0" smtClean="0"/>
              <a:t>Pre-check </a:t>
            </a:r>
            <a:r>
              <a:rPr lang="en-US" sz="2400" dirty="0"/>
              <a:t>identifies an </a:t>
            </a:r>
            <a:r>
              <a:rPr lang="en-US" sz="2400" dirty="0" smtClean="0"/>
              <a:t>average 26 </a:t>
            </a:r>
            <a:r>
              <a:rPr lang="en-US" sz="2400" dirty="0"/>
              <a:t>errors per 1,000 records </a:t>
            </a:r>
            <a:r>
              <a:rPr lang="en-US" sz="2400" dirty="0" smtClean="0"/>
              <a:t>on enrollment </a:t>
            </a:r>
            <a:r>
              <a:rPr lang="en-US" sz="2400" dirty="0"/>
              <a:t>files submitted to </a:t>
            </a:r>
            <a:r>
              <a:rPr lang="en-US" sz="2400" dirty="0" smtClean="0"/>
              <a:t>NSC that </a:t>
            </a:r>
            <a:r>
              <a:rPr lang="en-US" sz="2400" dirty="0"/>
              <a:t>would otherwise have </a:t>
            </a:r>
            <a:r>
              <a:rPr lang="en-US" sz="2400" dirty="0" smtClean="0"/>
              <a:t>resulted in </a:t>
            </a:r>
            <a:r>
              <a:rPr lang="en-US" sz="2400" dirty="0"/>
              <a:t>NSLDS errors</a:t>
            </a:r>
          </a:p>
          <a:p>
            <a:pPr>
              <a:lnSpc>
                <a:spcPct val="100000"/>
              </a:lnSpc>
              <a:spcAft>
                <a:spcPts val="600"/>
              </a:spcAft>
            </a:pPr>
            <a:r>
              <a:rPr lang="en-US" sz="2400" dirty="0" smtClean="0"/>
              <a:t>Improved </a:t>
            </a:r>
            <a:r>
              <a:rPr lang="en-US" sz="2400" dirty="0"/>
              <a:t>accuracy </a:t>
            </a:r>
            <a:r>
              <a:rPr lang="en-US" sz="2400" dirty="0" smtClean="0"/>
              <a:t>enhances the </a:t>
            </a:r>
            <a:r>
              <a:rPr lang="en-US" sz="2400" dirty="0"/>
              <a:t>trust and </a:t>
            </a:r>
            <a:r>
              <a:rPr lang="en-US" sz="2400" dirty="0" smtClean="0"/>
              <a:t>confidence of </a:t>
            </a:r>
            <a:r>
              <a:rPr lang="en-US" sz="2400" dirty="0"/>
              <a:t>the institution</a:t>
            </a:r>
            <a:endParaRPr lang="en-US" sz="2400" dirty="0" smtClean="0"/>
          </a:p>
        </p:txBody>
      </p:sp>
    </p:spTree>
    <p:extLst>
      <p:ext uri="{BB962C8B-B14F-4D97-AF65-F5344CB8AC3E}">
        <p14:creationId xmlns:p14="http://schemas.microsoft.com/office/powerpoint/2010/main" val="41292270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NSC vs NSLDS Reporting</a:t>
            </a:r>
            <a:br>
              <a:rPr lang="en-US" dirty="0" smtClean="0"/>
            </a:br>
            <a:endParaRPr lang="en-US" dirty="0"/>
          </a:p>
        </p:txBody>
      </p:sp>
      <p:sp>
        <p:nvSpPr>
          <p:cNvPr id="3" name="Content Placeholder 2"/>
          <p:cNvSpPr>
            <a:spLocks noGrp="1"/>
          </p:cNvSpPr>
          <p:nvPr>
            <p:ph idx="1"/>
          </p:nvPr>
        </p:nvSpPr>
        <p:spPr>
          <a:xfrm>
            <a:off x="510988" y="1301192"/>
            <a:ext cx="8229600" cy="4388908"/>
          </a:xfrm>
        </p:spPr>
        <p:txBody>
          <a:bodyPr>
            <a:normAutofit fontScale="92500"/>
          </a:bodyPr>
          <a:lstStyle/>
          <a:p>
            <a:pPr marL="0" indent="0">
              <a:lnSpc>
                <a:spcPct val="100000"/>
              </a:lnSpc>
              <a:spcAft>
                <a:spcPts val="600"/>
              </a:spcAft>
              <a:buNone/>
            </a:pPr>
            <a:r>
              <a:rPr lang="en-US" sz="2400" b="1" dirty="0" smtClean="0"/>
              <a:t>Support -  Enrollment </a:t>
            </a:r>
            <a:r>
              <a:rPr lang="en-US" sz="2400" b="1" dirty="0"/>
              <a:t>management</a:t>
            </a:r>
            <a:r>
              <a:rPr lang="en-US" sz="2400" b="1" dirty="0" smtClean="0"/>
              <a:t>, risk </a:t>
            </a:r>
            <a:r>
              <a:rPr lang="en-US" sz="2400" b="1" dirty="0"/>
              <a:t>mitigation and </a:t>
            </a:r>
            <a:r>
              <a:rPr lang="en-US" sz="2400" b="1" dirty="0" smtClean="0"/>
              <a:t>education</a:t>
            </a:r>
          </a:p>
          <a:p>
            <a:pPr>
              <a:lnSpc>
                <a:spcPct val="100000"/>
              </a:lnSpc>
              <a:spcAft>
                <a:spcPts val="600"/>
              </a:spcAft>
            </a:pPr>
            <a:r>
              <a:rPr lang="en-US" sz="2400" dirty="0"/>
              <a:t>Ongoing enhancements keep schools </a:t>
            </a:r>
            <a:r>
              <a:rPr lang="en-US" sz="2400" dirty="0" smtClean="0"/>
              <a:t>in compliance </a:t>
            </a:r>
            <a:r>
              <a:rPr lang="en-US" sz="2400" dirty="0"/>
              <a:t>with evolving guidance </a:t>
            </a:r>
            <a:r>
              <a:rPr lang="en-US" sz="2400" dirty="0" smtClean="0"/>
              <a:t>and regulations</a:t>
            </a:r>
          </a:p>
          <a:p>
            <a:pPr lvl="1">
              <a:lnSpc>
                <a:spcPct val="100000"/>
              </a:lnSpc>
              <a:spcAft>
                <a:spcPts val="600"/>
              </a:spcAft>
            </a:pPr>
            <a:r>
              <a:rPr lang="en-US" sz="2400" dirty="0" smtClean="0"/>
              <a:t>Reduces </a:t>
            </a:r>
            <a:r>
              <a:rPr lang="en-US" sz="2400" dirty="0"/>
              <a:t>need for schools to </a:t>
            </a:r>
            <a:r>
              <a:rPr lang="en-US" sz="2400" dirty="0" smtClean="0"/>
              <a:t>maintain technical </a:t>
            </a:r>
            <a:r>
              <a:rPr lang="en-US" sz="2400" dirty="0"/>
              <a:t>and business resources </a:t>
            </a:r>
            <a:r>
              <a:rPr lang="en-US" sz="2400" dirty="0" smtClean="0"/>
              <a:t>to adapt </a:t>
            </a:r>
            <a:r>
              <a:rPr lang="en-US" sz="2400" dirty="0"/>
              <a:t>to these changes</a:t>
            </a:r>
          </a:p>
          <a:p>
            <a:pPr>
              <a:lnSpc>
                <a:spcPct val="100000"/>
              </a:lnSpc>
              <a:spcAft>
                <a:spcPts val="600"/>
              </a:spcAft>
            </a:pPr>
            <a:r>
              <a:rPr lang="en-US" sz="2400" dirty="0" smtClean="0"/>
              <a:t>Resources </a:t>
            </a:r>
            <a:r>
              <a:rPr lang="en-US" sz="2400" dirty="0"/>
              <a:t>for best practices and </a:t>
            </a:r>
            <a:r>
              <a:rPr lang="en-US" sz="2400" dirty="0" smtClean="0"/>
              <a:t>audit support</a:t>
            </a:r>
            <a:endParaRPr lang="en-US" sz="2400" dirty="0"/>
          </a:p>
          <a:p>
            <a:pPr>
              <a:lnSpc>
                <a:spcPct val="100000"/>
              </a:lnSpc>
              <a:spcAft>
                <a:spcPts val="600"/>
              </a:spcAft>
            </a:pPr>
            <a:r>
              <a:rPr lang="en-US" sz="2400" dirty="0" smtClean="0"/>
              <a:t>Online</a:t>
            </a:r>
            <a:r>
              <a:rPr lang="en-US" sz="2400" dirty="0"/>
              <a:t>, live, in-person and </a:t>
            </a:r>
            <a:r>
              <a:rPr lang="en-US" sz="2400" dirty="0" smtClean="0"/>
              <a:t>self-paced training </a:t>
            </a:r>
            <a:r>
              <a:rPr lang="en-US" sz="2400" dirty="0"/>
              <a:t>and tutorials</a:t>
            </a:r>
          </a:p>
          <a:p>
            <a:pPr>
              <a:lnSpc>
                <a:spcPct val="100000"/>
              </a:lnSpc>
              <a:spcAft>
                <a:spcPts val="600"/>
              </a:spcAft>
            </a:pPr>
            <a:r>
              <a:rPr lang="en-US" sz="2400" smtClean="0"/>
              <a:t>FSA </a:t>
            </a:r>
            <a:r>
              <a:rPr lang="en-US" sz="2400" dirty="0"/>
              <a:t>information regarding trends, </a:t>
            </a:r>
            <a:r>
              <a:rPr lang="en-US" sz="2400"/>
              <a:t>focus </a:t>
            </a:r>
            <a:r>
              <a:rPr lang="en-US" sz="2400" smtClean="0"/>
              <a:t>and upcoming </a:t>
            </a:r>
            <a:r>
              <a:rPr lang="en-US" sz="2400" dirty="0"/>
              <a:t>changes is proactively shared</a:t>
            </a:r>
            <a:endParaRPr lang="en-US" sz="2400" dirty="0" smtClean="0"/>
          </a:p>
        </p:txBody>
      </p:sp>
    </p:spTree>
    <p:extLst>
      <p:ext uri="{BB962C8B-B14F-4D97-AF65-F5344CB8AC3E}">
        <p14:creationId xmlns:p14="http://schemas.microsoft.com/office/powerpoint/2010/main" val="30683529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The Big Four for 2017</a:t>
            </a:r>
            <a:endParaRPr lang="en-US" dirty="0"/>
          </a:p>
        </p:txBody>
      </p:sp>
      <p:sp>
        <p:nvSpPr>
          <p:cNvPr id="7" name="Subtitle 6"/>
          <p:cNvSpPr>
            <a:spLocks noGrp="1"/>
          </p:cNvSpPr>
          <p:nvPr>
            <p:ph type="subTitle" idx="1"/>
          </p:nvPr>
        </p:nvSpPr>
        <p:spPr/>
        <p:txBody>
          <a:bodyPr/>
          <a:lstStyle/>
          <a:p>
            <a:endParaRPr lang="en-US" dirty="0"/>
          </a:p>
        </p:txBody>
      </p:sp>
      <p:sp>
        <p:nvSpPr>
          <p:cNvPr id="8" name="Text Placeholder 7"/>
          <p:cNvSpPr>
            <a:spLocks noGrp="1"/>
          </p:cNvSpPr>
          <p:nvPr>
            <p:ph type="body" sz="quarter" idx="10"/>
          </p:nvPr>
        </p:nvSpPr>
        <p:spPr/>
        <p:txBody>
          <a:bodyPr/>
          <a:lstStyle/>
          <a:p>
            <a:endParaRPr lang="en-US" dirty="0"/>
          </a:p>
        </p:txBody>
      </p:sp>
      <p:sp>
        <p:nvSpPr>
          <p:cNvPr id="4" name="Date Placeholder 3"/>
          <p:cNvSpPr>
            <a:spLocks noGrp="1"/>
          </p:cNvSpPr>
          <p:nvPr>
            <p:ph type="dt" sz="half" idx="2"/>
          </p:nvPr>
        </p:nvSpPr>
        <p:spPr/>
        <p:txBody>
          <a:body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5" name="Slide Number Placeholder 4"/>
          <p:cNvSpPr>
            <a:spLocks noGrp="1"/>
          </p:cNvSpPr>
          <p:nvPr>
            <p:ph type="sldNum" sz="quarter" idx="4"/>
          </p:nvPr>
        </p:nvSpPr>
        <p:spPr/>
        <p:txBody>
          <a:bodyPr/>
          <a:lstStyle/>
          <a:p>
            <a:fld id="{114AA880-58C2-F143-AB9C-BE7C7816A5B0}" type="slidenum">
              <a:rPr lang="en-US" smtClean="0">
                <a:solidFill>
                  <a:srgbClr val="F2F2F2">
                    <a:lumMod val="75000"/>
                  </a:srgbClr>
                </a:solidFill>
              </a:rPr>
              <a:pPr/>
              <a:t>18</a:t>
            </a:fld>
            <a:endParaRPr lang="en-US" dirty="0">
              <a:solidFill>
                <a:srgbClr val="F2F2F2">
                  <a:lumMod val="75000"/>
                </a:srgbClr>
              </a:solidFill>
            </a:endParaRPr>
          </a:p>
        </p:txBody>
      </p:sp>
    </p:spTree>
    <p:extLst>
      <p:ext uri="{BB962C8B-B14F-4D97-AF65-F5344CB8AC3E}">
        <p14:creationId xmlns:p14="http://schemas.microsoft.com/office/powerpoint/2010/main" val="24014747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New in Transcript Services </a:t>
            </a:r>
            <a:endParaRPr lang="en-US" dirty="0"/>
          </a:p>
        </p:txBody>
      </p:sp>
      <p:sp>
        <p:nvSpPr>
          <p:cNvPr id="4" name="Date Placeholder 3"/>
          <p:cNvSpPr>
            <a:spLocks noGrp="1"/>
          </p:cNvSpPr>
          <p:nvPr>
            <p:ph type="dt" sz="half" idx="10"/>
          </p:nvPr>
        </p:nvSpPr>
        <p:spPr/>
        <p:txBody>
          <a:bodyPr/>
          <a:lstStyle/>
          <a:p>
            <a:fld id="{E546C1F3-4D76-49C5-A43A-B2FF3C8C36A1}" type="datetime1">
              <a:rPr lang="en-US" smtClean="0">
                <a:solidFill>
                  <a:prstClr val="white">
                    <a:lumMod val="75000"/>
                  </a:prstClr>
                </a:solidFill>
              </a:rPr>
              <a:pPr/>
              <a:t>7/30/2017</a:t>
            </a:fld>
            <a:endParaRPr lang="en-US" dirty="0">
              <a:solidFill>
                <a:prstClr val="white">
                  <a:lumMod val="75000"/>
                </a:prstClr>
              </a:solidFill>
            </a:endParaRPr>
          </a:p>
        </p:txBody>
      </p:sp>
      <p:sp>
        <p:nvSpPr>
          <p:cNvPr id="5" name="Slide Number Placeholder 4"/>
          <p:cNvSpPr>
            <a:spLocks noGrp="1"/>
          </p:cNvSpPr>
          <p:nvPr>
            <p:ph type="sldNum" sz="quarter" idx="11"/>
          </p:nvPr>
        </p:nvSpPr>
        <p:spPr/>
        <p:txBody>
          <a:bodyPr/>
          <a:lstStyle/>
          <a:p>
            <a:fld id="{114AA880-58C2-F143-AB9C-BE7C7816A5B0}" type="slidenum">
              <a:rPr lang="en-US" smtClean="0">
                <a:solidFill>
                  <a:prstClr val="white">
                    <a:lumMod val="75000"/>
                  </a:prstClr>
                </a:solidFill>
              </a:rPr>
              <a:pPr/>
              <a:t>19</a:t>
            </a:fld>
            <a:endParaRPr lang="en-US" dirty="0">
              <a:solidFill>
                <a:prstClr val="white">
                  <a:lumMod val="75000"/>
                </a:prstClr>
              </a:solidFill>
            </a:endParaRPr>
          </a:p>
        </p:txBody>
      </p:sp>
      <p:sp>
        <p:nvSpPr>
          <p:cNvPr id="6" name="Text Placeholder 5"/>
          <p:cNvSpPr>
            <a:spLocks noGrp="1"/>
          </p:cNvSpPr>
          <p:nvPr>
            <p:ph type="body" sz="quarter" idx="12"/>
          </p:nvPr>
        </p:nvSpPr>
        <p:spPr/>
        <p:txBody>
          <a:bodyPr/>
          <a:lstStyle/>
          <a:p>
            <a:r>
              <a:rPr lang="en-US" dirty="0" smtClean="0"/>
              <a:t>Including Full Integrations</a:t>
            </a:r>
            <a:endParaRPr lang="en-US" dirty="0"/>
          </a:p>
        </p:txBody>
      </p:sp>
      <p:sp>
        <p:nvSpPr>
          <p:cNvPr id="7" name="Text Placeholder 6"/>
          <p:cNvSpPr>
            <a:spLocks noGrp="1"/>
          </p:cNvSpPr>
          <p:nvPr>
            <p:ph type="body" sz="quarter" idx="13"/>
          </p:nvPr>
        </p:nvSpPr>
        <p:spPr/>
        <p:txBody>
          <a:bodyPr>
            <a:normAutofit/>
          </a:bodyPr>
          <a:lstStyle/>
          <a:p>
            <a:r>
              <a:rPr lang="en-US" dirty="0" smtClean="0"/>
              <a:t>Samantha Hanson</a:t>
            </a:r>
            <a:endParaRPr lang="en-US" dirty="0"/>
          </a:p>
        </p:txBody>
      </p:sp>
    </p:spTree>
    <p:extLst>
      <p:ext uri="{BB962C8B-B14F-4D97-AF65-F5344CB8AC3E}">
        <p14:creationId xmlns:p14="http://schemas.microsoft.com/office/powerpoint/2010/main" val="3139114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smtClean="0"/>
              <a:t>Agenda</a:t>
            </a:r>
            <a:endParaRPr lang="en-US" dirty="0"/>
          </a:p>
        </p:txBody>
      </p:sp>
      <p:sp>
        <p:nvSpPr>
          <p:cNvPr id="9" name="Subtitle 8"/>
          <p:cNvSpPr>
            <a:spLocks noGrp="1"/>
          </p:cNvSpPr>
          <p:nvPr>
            <p:ph type="subTitle" idx="1"/>
          </p:nvPr>
        </p:nvSpPr>
        <p:spPr>
          <a:xfrm>
            <a:off x="459777" y="1227123"/>
            <a:ext cx="8562618" cy="4997630"/>
          </a:xfrm>
        </p:spPr>
        <p:txBody>
          <a:bodyPr>
            <a:normAutofit/>
          </a:bodyPr>
          <a:lstStyle/>
          <a:p>
            <a:pPr lvl="0">
              <a:lnSpc>
                <a:spcPct val="100000"/>
              </a:lnSpc>
              <a:spcAft>
                <a:spcPts val="600"/>
              </a:spcAft>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Clearinghouse </a:t>
            </a:r>
            <a:r>
              <a:rPr lang="en-US"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Value and How We Work Across You Campus Today</a:t>
            </a:r>
          </a:p>
          <a:p>
            <a:pPr lvl="0">
              <a:lnSpc>
                <a:spcPct val="100000"/>
              </a:lnSpc>
              <a:spcAft>
                <a:spcPts val="600"/>
              </a:spcAft>
              <a:buFont typeface="Arial" panose="020B0604020202020204" pitchFamily="34" charset="0"/>
              <a:buChar char="•"/>
            </a:pPr>
            <a:r>
              <a:rPr lang="en-US"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Enrollment </a:t>
            </a: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Reporting and </a:t>
            </a:r>
            <a:r>
              <a:rPr lang="en-US"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NSLDS</a:t>
            </a:r>
            <a:endPar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0000"/>
              </a:lnSpc>
              <a:spcAft>
                <a:spcPts val="600"/>
              </a:spcAft>
              <a:buFont typeface="Arial" panose="020B0604020202020204" pitchFamily="34" charset="0"/>
              <a:buChar char="•"/>
            </a:pPr>
            <a:r>
              <a:rPr lang="en-US"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The Big Four  </a:t>
            </a:r>
          </a:p>
          <a:p>
            <a:pPr marL="914400" lvl="1" indent="-457200" algn="l">
              <a:lnSpc>
                <a:spcPct val="100000"/>
              </a:lnSpc>
              <a:spcAft>
                <a:spcPts val="600"/>
              </a:spcAft>
              <a:buFont typeface="Arial" panose="020B0604020202020204" pitchFamily="34" charset="0"/>
              <a:buChar char="•"/>
            </a:pPr>
            <a:r>
              <a:rPr lang="en-US"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Transcript Services</a:t>
            </a:r>
          </a:p>
          <a:p>
            <a:pPr marL="914400" lvl="1" indent="-457200" algn="l">
              <a:lnSpc>
                <a:spcPct val="100000"/>
              </a:lnSpc>
              <a:spcAft>
                <a:spcPts val="600"/>
              </a:spcAft>
              <a:buFont typeface="Arial" panose="020B0604020202020204" pitchFamily="34" charset="0"/>
              <a:buChar char="•"/>
            </a:pPr>
            <a:r>
              <a:rPr lang="en-US"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Reverse Transfer </a:t>
            </a:r>
          </a:p>
          <a:p>
            <a:pPr marL="914400" lvl="1" indent="-457200" algn="l">
              <a:lnSpc>
                <a:spcPct val="100000"/>
              </a:lnSpc>
              <a:spcAft>
                <a:spcPts val="600"/>
              </a:spcAft>
              <a:buFont typeface="Arial" panose="020B0604020202020204" pitchFamily="34" charset="0"/>
              <a:buChar char="•"/>
            </a:pPr>
            <a:r>
              <a:rPr lang="en-US"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StudentTracker Premium Service </a:t>
            </a:r>
          </a:p>
          <a:p>
            <a:pPr marL="914400" lvl="1" indent="-457200" algn="l">
              <a:lnSpc>
                <a:spcPct val="100000"/>
              </a:lnSpc>
              <a:spcAft>
                <a:spcPts val="600"/>
              </a:spcAft>
              <a:buFont typeface="Arial" panose="020B0604020202020204" pitchFamily="34" charset="0"/>
              <a:buChar char="•"/>
            </a:pPr>
            <a:r>
              <a:rPr lang="en-US"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Student </a:t>
            </a: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Access to their Clearinghouse data (My Hub</a:t>
            </a:r>
            <a:r>
              <a:rPr lang="en-US"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t>
            </a:r>
            <a:endPar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0000"/>
              </a:lnSpc>
              <a:spcAft>
                <a:spcPts val="600"/>
              </a:spcAft>
              <a:buFont typeface="Arial" panose="020B0604020202020204" pitchFamily="34" charset="0"/>
              <a:buChar char="•"/>
            </a:pPr>
            <a:r>
              <a:rPr lang="en-US"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Other Initiatives and NSC Research Center </a:t>
            </a:r>
          </a:p>
          <a:p>
            <a:pPr>
              <a:lnSpc>
                <a:spcPct val="100000"/>
              </a:lnSpc>
              <a:spcAft>
                <a:spcPts val="600"/>
              </a:spcAft>
              <a:buFont typeface="Arial" panose="020B0604020202020204" pitchFamily="34" charset="0"/>
              <a:buChar char="•"/>
            </a:pPr>
            <a:r>
              <a:rPr lang="en-US"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Clearinghouse Academy and Customer Service</a:t>
            </a:r>
            <a:endPar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0000"/>
              </a:lnSpc>
              <a:spcAft>
                <a:spcPts val="600"/>
              </a:spcAft>
              <a:buFont typeface="Arial" panose="020B0604020202020204" pitchFamily="34" charset="0"/>
              <a:buChar char="•"/>
            </a:pPr>
            <a:endPar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0000"/>
              </a:lnSpc>
              <a:spcAft>
                <a:spcPts val="600"/>
              </a:spcAft>
              <a:buFont typeface="Arial" panose="020B0604020202020204" pitchFamily="34" charset="0"/>
              <a:buChar char="•"/>
            </a:pPr>
            <a:endPar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buFont typeface="Arial" pitchFamily="34" charset="0"/>
              <a:buChar char="•"/>
            </a:pPr>
            <a:endParaRPr lang="en-US" dirty="0" smtClean="0"/>
          </a:p>
        </p:txBody>
      </p:sp>
      <p:sp>
        <p:nvSpPr>
          <p:cNvPr id="4" name="Date Placeholder 3"/>
          <p:cNvSpPr>
            <a:spLocks noGrp="1"/>
          </p:cNvSpPr>
          <p:nvPr>
            <p:ph type="dt" sz="half" idx="4294967295"/>
          </p:nvPr>
        </p:nvSpPr>
        <p:spPr>
          <a:xfrm>
            <a:off x="6632840" y="6224753"/>
            <a:ext cx="1494247" cy="252251"/>
          </a:xfrm>
          <a:prstGeom prst="rect">
            <a:avLst/>
          </a:prstGeom>
        </p:spPr>
        <p:txBody>
          <a:bodyPr/>
          <a:lstStyle/>
          <a:p>
            <a:fld id="{1012DEF8-1079-44AE-828C-52821863D86B}" type="datetime1">
              <a:rPr lang="en-US" smtClean="0"/>
              <a:pPr/>
              <a:t>7/30/2017</a:t>
            </a:fld>
            <a:endParaRPr lang="en-US" dirty="0"/>
          </a:p>
        </p:txBody>
      </p:sp>
      <p:sp>
        <p:nvSpPr>
          <p:cNvPr id="5" name="Slide Number Placeholder 4"/>
          <p:cNvSpPr>
            <a:spLocks noGrp="1"/>
          </p:cNvSpPr>
          <p:nvPr>
            <p:ph type="sldNum" sz="quarter" idx="4294967295"/>
          </p:nvPr>
        </p:nvSpPr>
        <p:spPr>
          <a:xfrm>
            <a:off x="8291048" y="6224753"/>
            <a:ext cx="731347" cy="252251"/>
          </a:xfrm>
          <a:prstGeom prst="rect">
            <a:avLst/>
          </a:prstGeom>
        </p:spPr>
        <p:txBody>
          <a:bodyPr/>
          <a:lstStyle/>
          <a:p>
            <a:fld id="{114AA880-58C2-F143-AB9C-BE7C7816A5B0}" type="slidenum">
              <a:rPr lang="en-US" smtClean="0"/>
              <a:pPr/>
              <a:t>2</a:t>
            </a:fld>
            <a:endParaRPr lang="en-US" dirty="0"/>
          </a:p>
        </p:txBody>
      </p:sp>
    </p:spTree>
    <p:extLst>
      <p:ext uri="{BB962C8B-B14F-4D97-AF65-F5344CB8AC3E}">
        <p14:creationId xmlns:p14="http://schemas.microsoft.com/office/powerpoint/2010/main" val="42763309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Experience, Qualifications, and Success</a:t>
            </a:r>
            <a:endParaRPr lang="en-US" dirty="0"/>
          </a:p>
        </p:txBody>
      </p:sp>
      <p:sp>
        <p:nvSpPr>
          <p:cNvPr id="3" name="Content Placeholder 2"/>
          <p:cNvSpPr>
            <a:spLocks noGrp="1"/>
          </p:cNvSpPr>
          <p:nvPr>
            <p:ph idx="1"/>
          </p:nvPr>
        </p:nvSpPr>
        <p:spPr/>
        <p:txBody>
          <a:bodyPr>
            <a:normAutofit/>
          </a:bodyPr>
          <a:lstStyle/>
          <a:p>
            <a:r>
              <a:rPr lang="en-US" dirty="0" smtClean="0"/>
              <a:t>Over </a:t>
            </a:r>
            <a:r>
              <a:rPr lang="en-US" b="1" dirty="0" smtClean="0">
                <a:solidFill>
                  <a:srgbClr val="6E2246"/>
                </a:solidFill>
              </a:rPr>
              <a:t>900 institutions</a:t>
            </a:r>
            <a:r>
              <a:rPr lang="en-US" dirty="0" smtClean="0">
                <a:solidFill>
                  <a:srgbClr val="6E2246"/>
                </a:solidFill>
              </a:rPr>
              <a:t> </a:t>
            </a:r>
            <a:r>
              <a:rPr lang="en-US" dirty="0" smtClean="0"/>
              <a:t>are active with Transcript Ordering</a:t>
            </a:r>
          </a:p>
          <a:p>
            <a:pPr lvl="1"/>
            <a:r>
              <a:rPr lang="en-US" dirty="0" smtClean="0"/>
              <a:t>Includes over </a:t>
            </a:r>
            <a:r>
              <a:rPr lang="en-US" b="1" dirty="0" smtClean="0">
                <a:solidFill>
                  <a:srgbClr val="6E2246"/>
                </a:solidFill>
              </a:rPr>
              <a:t>560 institutions </a:t>
            </a:r>
            <a:r>
              <a:rPr lang="en-US" dirty="0" smtClean="0"/>
              <a:t>using electronic delivery</a:t>
            </a:r>
          </a:p>
          <a:p>
            <a:pPr lvl="1"/>
            <a:r>
              <a:rPr lang="en-US" dirty="0" smtClean="0"/>
              <a:t>Includes </a:t>
            </a:r>
            <a:r>
              <a:rPr lang="en-US" dirty="0"/>
              <a:t>over </a:t>
            </a:r>
            <a:r>
              <a:rPr lang="en-US" b="1" dirty="0" smtClean="0">
                <a:solidFill>
                  <a:srgbClr val="6E2246"/>
                </a:solidFill>
              </a:rPr>
              <a:t>290 </a:t>
            </a:r>
            <a:r>
              <a:rPr lang="en-US" b="1" dirty="0">
                <a:solidFill>
                  <a:srgbClr val="6E2246"/>
                </a:solidFill>
              </a:rPr>
              <a:t>institutions </a:t>
            </a:r>
            <a:r>
              <a:rPr lang="en-US" dirty="0"/>
              <a:t>with automated solutions</a:t>
            </a:r>
          </a:p>
          <a:p>
            <a:r>
              <a:rPr lang="en-US" dirty="0" smtClean="0"/>
              <a:t>Over </a:t>
            </a:r>
            <a:r>
              <a:rPr lang="en-US" b="1" dirty="0" smtClean="0">
                <a:solidFill>
                  <a:schemeClr val="accent4"/>
                </a:solidFill>
              </a:rPr>
              <a:t>1500 institutions </a:t>
            </a:r>
            <a:r>
              <a:rPr lang="en-US" b="1" dirty="0" smtClean="0">
                <a:solidFill>
                  <a:srgbClr val="6E2246"/>
                </a:solidFill>
              </a:rPr>
              <a:t>and entities </a:t>
            </a:r>
            <a:r>
              <a:rPr lang="en-US" dirty="0" smtClean="0"/>
              <a:t>participate in Electronic Transcript Exchange </a:t>
            </a:r>
          </a:p>
          <a:p>
            <a:r>
              <a:rPr lang="en-US" dirty="0" smtClean="0"/>
              <a:t>Over </a:t>
            </a:r>
            <a:r>
              <a:rPr lang="en-US" b="1" dirty="0" smtClean="0"/>
              <a:t>3.9</a:t>
            </a:r>
            <a:r>
              <a:rPr lang="en-US" b="1" dirty="0" smtClean="0">
                <a:solidFill>
                  <a:srgbClr val="6E2246"/>
                </a:solidFill>
              </a:rPr>
              <a:t> million </a:t>
            </a:r>
            <a:r>
              <a:rPr lang="en-US" dirty="0" smtClean="0"/>
              <a:t>orders processed in 12 months</a:t>
            </a:r>
          </a:p>
          <a:p>
            <a:r>
              <a:rPr lang="en-US" dirty="0" smtClean="0"/>
              <a:t>Over</a:t>
            </a:r>
            <a:r>
              <a:rPr lang="en-US" b="1" dirty="0" smtClean="0">
                <a:solidFill>
                  <a:srgbClr val="6E2246"/>
                </a:solidFill>
              </a:rPr>
              <a:t> 1,000,000 </a:t>
            </a:r>
            <a:r>
              <a:rPr lang="en-US" dirty="0" smtClean="0"/>
              <a:t>PDF transcripts delivered in last 12 months</a:t>
            </a:r>
          </a:p>
          <a:p>
            <a:r>
              <a:rPr lang="en-US" dirty="0" smtClean="0"/>
              <a:t>Over </a:t>
            </a:r>
            <a:r>
              <a:rPr lang="en-US" b="1" dirty="0" smtClean="0">
                <a:solidFill>
                  <a:srgbClr val="6E2246"/>
                </a:solidFill>
              </a:rPr>
              <a:t>1.3 billion data exchanges annually</a:t>
            </a:r>
            <a:endParaRPr lang="en-US" sz="2800" b="1" dirty="0">
              <a:solidFill>
                <a:srgbClr val="FF0000"/>
              </a:solidFill>
            </a:endParaRPr>
          </a:p>
        </p:txBody>
      </p:sp>
      <p:sp>
        <p:nvSpPr>
          <p:cNvPr id="4" name="Date Placeholder 3"/>
          <p:cNvSpPr>
            <a:spLocks noGrp="1"/>
          </p:cNvSpPr>
          <p:nvPr>
            <p:ph type="dt" sz="half" idx="4294967295"/>
          </p:nvPr>
        </p:nvSpPr>
        <p:spPr>
          <a:xfrm>
            <a:off x="6956690" y="6224753"/>
            <a:ext cx="1494247" cy="196371"/>
          </a:xfrm>
          <a:prstGeom prst="rect">
            <a:avLst/>
          </a:prstGeom>
        </p:spPr>
        <p:txBody>
          <a:bodyPr/>
          <a:lstStyle/>
          <a:p>
            <a:fld id="{9BA51548-DAF2-4A1E-8CAA-6A950B9B0264}" type="datetime1">
              <a:rPr lang="en-US" smtClean="0">
                <a:solidFill>
                  <a:srgbClr val="F2F2F2">
                    <a:lumMod val="75000"/>
                  </a:srgbClr>
                </a:solidFill>
              </a:rPr>
              <a:pPr/>
              <a:t>7/30/2017</a:t>
            </a:fld>
            <a:endParaRPr lang="en-US" dirty="0">
              <a:solidFill>
                <a:srgbClr val="F2F2F2">
                  <a:lumMod val="75000"/>
                </a:srgbClr>
              </a:solidFill>
            </a:endParaRPr>
          </a:p>
        </p:txBody>
      </p:sp>
      <p:sp>
        <p:nvSpPr>
          <p:cNvPr id="5" name="Slide Number Placeholder 4"/>
          <p:cNvSpPr>
            <a:spLocks noGrp="1"/>
          </p:cNvSpPr>
          <p:nvPr>
            <p:ph type="sldNum" sz="quarter" idx="4294967295"/>
          </p:nvPr>
        </p:nvSpPr>
        <p:spPr>
          <a:xfrm>
            <a:off x="8524875" y="6224753"/>
            <a:ext cx="497520" cy="196371"/>
          </a:xfrm>
          <a:prstGeom prst="rect">
            <a:avLst/>
          </a:prstGeom>
        </p:spPr>
        <p:txBody>
          <a:bodyPr/>
          <a:lstStyle/>
          <a:p>
            <a:fld id="{114AA880-58C2-F143-AB9C-BE7C7816A5B0}" type="slidenum">
              <a:rPr lang="en-US" smtClean="0">
                <a:solidFill>
                  <a:srgbClr val="F2F2F2">
                    <a:lumMod val="75000"/>
                  </a:srgbClr>
                </a:solidFill>
              </a:rPr>
              <a:pPr/>
              <a:t>20</a:t>
            </a:fld>
            <a:endParaRPr lang="en-US" dirty="0">
              <a:solidFill>
                <a:srgbClr val="F2F2F2">
                  <a:lumMod val="75000"/>
                </a:srgbClr>
              </a:solidFill>
            </a:endParaRPr>
          </a:p>
        </p:txBody>
      </p:sp>
    </p:spTree>
    <p:extLst>
      <p:ext uri="{BB962C8B-B14F-4D97-AF65-F5344CB8AC3E}">
        <p14:creationId xmlns:p14="http://schemas.microsoft.com/office/powerpoint/2010/main" val="894185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34539"/>
            <a:ext cx="8229600" cy="946151"/>
          </a:xfrm>
        </p:spPr>
        <p:txBody>
          <a:bodyPr/>
          <a:lstStyle/>
          <a:p>
            <a:r>
              <a:rPr lang="en-US" dirty="0" smtClean="0"/>
              <a:t>Value Proposition </a:t>
            </a:r>
            <a:endParaRPr lang="en-US" dirty="0"/>
          </a:p>
        </p:txBody>
      </p:sp>
      <p:sp>
        <p:nvSpPr>
          <p:cNvPr id="3" name="Content Placeholder 2"/>
          <p:cNvSpPr>
            <a:spLocks noGrp="1"/>
          </p:cNvSpPr>
          <p:nvPr>
            <p:ph idx="1"/>
          </p:nvPr>
        </p:nvSpPr>
        <p:spPr>
          <a:xfrm>
            <a:off x="185531" y="980661"/>
            <a:ext cx="8836864" cy="5244091"/>
          </a:xfrm>
        </p:spPr>
        <p:txBody>
          <a:bodyPr>
            <a:normAutofit/>
          </a:bodyPr>
          <a:lstStyle/>
          <a:p>
            <a:pPr>
              <a:lnSpc>
                <a:spcPct val="120000"/>
              </a:lnSpc>
              <a:buFont typeface="Wingdings" pitchFamily="2" charset="2"/>
              <a:buChar char="ü"/>
            </a:pPr>
            <a:r>
              <a:rPr lang="en-US" dirty="0" smtClean="0"/>
              <a:t>Deliver </a:t>
            </a:r>
            <a:r>
              <a:rPr lang="en-US" dirty="0"/>
              <a:t>the benefits of an </a:t>
            </a:r>
            <a:r>
              <a:rPr lang="en-US" b="1" dirty="0">
                <a:solidFill>
                  <a:srgbClr val="6E2246"/>
                </a:solidFill>
              </a:rPr>
              <a:t>online transcript ordering </a:t>
            </a:r>
            <a:r>
              <a:rPr lang="en-US" dirty="0"/>
              <a:t>system </a:t>
            </a:r>
            <a:r>
              <a:rPr lang="en-US" dirty="0" smtClean="0"/>
              <a:t>including on </a:t>
            </a:r>
            <a:r>
              <a:rPr lang="en-US" b="1" dirty="0" smtClean="0">
                <a:solidFill>
                  <a:srgbClr val="6E2246"/>
                </a:solidFill>
              </a:rPr>
              <a:t>mobile devices </a:t>
            </a:r>
            <a:r>
              <a:rPr lang="en-US" dirty="0" smtClean="0"/>
              <a:t>and </a:t>
            </a:r>
            <a:r>
              <a:rPr lang="en-US" b="1" dirty="0">
                <a:solidFill>
                  <a:srgbClr val="6E2246"/>
                </a:solidFill>
              </a:rPr>
              <a:t>secure electronic delivery</a:t>
            </a:r>
            <a:r>
              <a:rPr lang="en-US" dirty="0"/>
              <a:t> </a:t>
            </a:r>
            <a:r>
              <a:rPr lang="en-US" dirty="0" smtClean="0"/>
              <a:t>capabilities</a:t>
            </a:r>
          </a:p>
          <a:p>
            <a:pPr>
              <a:lnSpc>
                <a:spcPct val="120000"/>
              </a:lnSpc>
              <a:buFont typeface="Wingdings" pitchFamily="2" charset="2"/>
              <a:buChar char="ü"/>
            </a:pPr>
            <a:r>
              <a:rPr lang="en-US" dirty="0" smtClean="0"/>
              <a:t>Integrate </a:t>
            </a:r>
            <a:r>
              <a:rPr lang="en-US" dirty="0"/>
              <a:t>with existing </a:t>
            </a:r>
            <a:r>
              <a:rPr lang="en-US" dirty="0" smtClean="0"/>
              <a:t>school portal </a:t>
            </a:r>
            <a:r>
              <a:rPr lang="en-US" dirty="0"/>
              <a:t>to authenticate students directly </a:t>
            </a:r>
            <a:r>
              <a:rPr lang="en-US" dirty="0" smtClean="0"/>
              <a:t>into Transcript Ordering </a:t>
            </a:r>
            <a:r>
              <a:rPr lang="en-US" b="1" dirty="0">
                <a:solidFill>
                  <a:srgbClr val="6E2246"/>
                </a:solidFill>
              </a:rPr>
              <a:t>without requiring </a:t>
            </a:r>
            <a:r>
              <a:rPr lang="en-US" b="1" dirty="0" smtClean="0">
                <a:solidFill>
                  <a:srgbClr val="6E2246"/>
                </a:solidFill>
              </a:rPr>
              <a:t>additional </a:t>
            </a:r>
            <a:r>
              <a:rPr lang="en-US" b="1" dirty="0">
                <a:solidFill>
                  <a:srgbClr val="6E2246"/>
                </a:solidFill>
              </a:rPr>
              <a:t>IT </a:t>
            </a:r>
            <a:r>
              <a:rPr lang="en-US" b="1" dirty="0" smtClean="0">
                <a:solidFill>
                  <a:srgbClr val="6E2246"/>
                </a:solidFill>
              </a:rPr>
              <a:t>resources </a:t>
            </a:r>
            <a:endParaRPr lang="en-US" dirty="0" smtClean="0"/>
          </a:p>
          <a:p>
            <a:pPr>
              <a:lnSpc>
                <a:spcPct val="120000"/>
              </a:lnSpc>
              <a:buFont typeface="Wingdings" pitchFamily="2" charset="2"/>
              <a:buChar char="ü"/>
            </a:pPr>
            <a:r>
              <a:rPr lang="en-US" dirty="0" smtClean="0"/>
              <a:t>Send electronic transcripts securely </a:t>
            </a:r>
            <a:r>
              <a:rPr lang="en-US" b="1" dirty="0" smtClean="0">
                <a:solidFill>
                  <a:srgbClr val="6E2246"/>
                </a:solidFill>
              </a:rPr>
              <a:t>at no cost </a:t>
            </a:r>
            <a:r>
              <a:rPr lang="en-US" dirty="0" smtClean="0"/>
              <a:t>to exchange partners</a:t>
            </a:r>
          </a:p>
          <a:p>
            <a:pPr>
              <a:lnSpc>
                <a:spcPct val="120000"/>
              </a:lnSpc>
              <a:buFont typeface="Wingdings" pitchFamily="2" charset="2"/>
              <a:buChar char="ü"/>
            </a:pPr>
            <a:r>
              <a:rPr lang="en-US" b="1" dirty="0" smtClean="0">
                <a:solidFill>
                  <a:srgbClr val="6E2246"/>
                </a:solidFill>
              </a:rPr>
              <a:t>Experienced</a:t>
            </a:r>
            <a:r>
              <a:rPr lang="en-US" b="1" dirty="0">
                <a:solidFill>
                  <a:srgbClr val="6E2246"/>
                </a:solidFill>
              </a:rPr>
              <a:t>, multi-layered client support </a:t>
            </a:r>
            <a:r>
              <a:rPr lang="en-US" dirty="0"/>
              <a:t>resource team offering comprehensive implementation and post-implementation </a:t>
            </a:r>
            <a:r>
              <a:rPr lang="en-US" dirty="0" smtClean="0"/>
              <a:t>support</a:t>
            </a:r>
          </a:p>
          <a:p>
            <a:pPr>
              <a:lnSpc>
                <a:spcPct val="120000"/>
              </a:lnSpc>
              <a:buFont typeface="Wingdings" pitchFamily="2" charset="2"/>
              <a:buChar char="ü"/>
            </a:pPr>
            <a:r>
              <a:rPr lang="en-US" dirty="0" smtClean="0"/>
              <a:t>Non-profit </a:t>
            </a:r>
            <a:r>
              <a:rPr lang="en-US" dirty="0"/>
              <a:t>partner, </a:t>
            </a:r>
            <a:r>
              <a:rPr lang="en-US" b="1" dirty="0">
                <a:solidFill>
                  <a:srgbClr val="6E2246"/>
                </a:solidFill>
              </a:rPr>
              <a:t>focused on your students</a:t>
            </a:r>
            <a:r>
              <a:rPr lang="en-US" dirty="0"/>
              <a:t>, not investors </a:t>
            </a:r>
            <a:endParaRPr lang="en-US" dirty="0" smtClean="0"/>
          </a:p>
          <a:p>
            <a:pPr>
              <a:lnSpc>
                <a:spcPct val="120000"/>
              </a:lnSpc>
              <a:buFont typeface="Wingdings" pitchFamily="2" charset="2"/>
              <a:buChar char="ü"/>
            </a:pPr>
            <a:r>
              <a:rPr lang="en-US" b="1" dirty="0" smtClean="0">
                <a:solidFill>
                  <a:srgbClr val="6E2246"/>
                </a:solidFill>
              </a:rPr>
              <a:t>Secure </a:t>
            </a:r>
            <a:r>
              <a:rPr lang="en-US" b="1" dirty="0">
                <a:solidFill>
                  <a:srgbClr val="6E2246"/>
                </a:solidFill>
              </a:rPr>
              <a:t>level 2 PCI compliant </a:t>
            </a:r>
            <a:r>
              <a:rPr lang="en-US" dirty="0"/>
              <a:t>vendor with client base </a:t>
            </a:r>
            <a:r>
              <a:rPr lang="en-US" dirty="0" smtClean="0"/>
              <a:t>spanning </a:t>
            </a:r>
            <a:r>
              <a:rPr lang="en-US" dirty="0"/>
              <a:t>government, education, and private sectors </a:t>
            </a:r>
          </a:p>
        </p:txBody>
      </p:sp>
      <p:sp>
        <p:nvSpPr>
          <p:cNvPr id="4" name="Date Placeholder 3"/>
          <p:cNvSpPr>
            <a:spLocks noGrp="1"/>
          </p:cNvSpPr>
          <p:nvPr>
            <p:ph type="dt" sz="half" idx="2"/>
          </p:nvPr>
        </p:nvSpPr>
        <p:spPr/>
        <p:txBody>
          <a:bodyPr/>
          <a:lstStyle/>
          <a:p>
            <a:fld id="{CA78A1A1-FC47-427D-9811-C70ECDE7E720}" type="datetime1">
              <a:rPr lang="en-US" smtClean="0">
                <a:solidFill>
                  <a:srgbClr val="F2F2F2">
                    <a:lumMod val="75000"/>
                  </a:srgbClr>
                </a:solidFill>
              </a:rPr>
              <a:pPr/>
              <a:t>7/30/2017</a:t>
            </a:fld>
            <a:endParaRPr lang="en-US" dirty="0">
              <a:solidFill>
                <a:srgbClr val="F2F2F2">
                  <a:lumMod val="75000"/>
                </a:srgbClr>
              </a:solidFill>
            </a:endParaRPr>
          </a:p>
        </p:txBody>
      </p:sp>
      <p:sp>
        <p:nvSpPr>
          <p:cNvPr id="5" name="Slide Number Placeholder 4"/>
          <p:cNvSpPr>
            <a:spLocks noGrp="1"/>
          </p:cNvSpPr>
          <p:nvPr>
            <p:ph type="sldNum" sz="quarter" idx="4"/>
          </p:nvPr>
        </p:nvSpPr>
        <p:spPr/>
        <p:txBody>
          <a:bodyPr/>
          <a:lstStyle/>
          <a:p>
            <a:fld id="{114AA880-58C2-F143-AB9C-BE7C7816A5B0}" type="slidenum">
              <a:rPr lang="en-US" smtClean="0">
                <a:solidFill>
                  <a:srgbClr val="F2F2F2">
                    <a:lumMod val="75000"/>
                  </a:srgbClr>
                </a:solidFill>
              </a:rPr>
              <a:pPr/>
              <a:t>21</a:t>
            </a:fld>
            <a:endParaRPr lang="en-US" dirty="0">
              <a:solidFill>
                <a:srgbClr val="F2F2F2">
                  <a:lumMod val="75000"/>
                </a:srgbClr>
              </a:solidFill>
            </a:endParaRPr>
          </a:p>
        </p:txBody>
      </p:sp>
    </p:spTree>
    <p:extLst>
      <p:ext uri="{BB962C8B-B14F-4D97-AF65-F5344CB8AC3E}">
        <p14:creationId xmlns:p14="http://schemas.microsoft.com/office/powerpoint/2010/main" val="4096226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Clearinghouse Solutions Now Include</a:t>
            </a:r>
            <a:endParaRPr lang="en-US" dirty="0"/>
          </a:p>
        </p:txBody>
      </p:sp>
      <p:sp>
        <p:nvSpPr>
          <p:cNvPr id="3" name="Content Placeholder 2"/>
          <p:cNvSpPr>
            <a:spLocks noGrp="1"/>
          </p:cNvSpPr>
          <p:nvPr>
            <p:ph idx="1"/>
          </p:nvPr>
        </p:nvSpPr>
        <p:spPr/>
        <p:txBody>
          <a:bodyPr>
            <a:normAutofit/>
          </a:bodyPr>
          <a:lstStyle/>
          <a:p>
            <a:pPr>
              <a:lnSpc>
                <a:spcPct val="100000"/>
              </a:lnSpc>
              <a:spcAft>
                <a:spcPts val="600"/>
              </a:spcAft>
            </a:pPr>
            <a:r>
              <a:rPr lang="en-US" sz="2800" dirty="0" smtClean="0"/>
              <a:t>Full Automation Options for any SIS</a:t>
            </a:r>
          </a:p>
          <a:p>
            <a:pPr>
              <a:lnSpc>
                <a:spcPct val="100000"/>
              </a:lnSpc>
              <a:spcAft>
                <a:spcPts val="600"/>
              </a:spcAft>
            </a:pPr>
            <a:r>
              <a:rPr lang="en-US" sz="2800" dirty="0" smtClean="0"/>
              <a:t>Support for Modified Transcript Output </a:t>
            </a:r>
          </a:p>
          <a:p>
            <a:pPr>
              <a:lnSpc>
                <a:spcPct val="100000"/>
              </a:lnSpc>
              <a:spcAft>
                <a:spcPts val="600"/>
              </a:spcAft>
            </a:pPr>
            <a:r>
              <a:rPr lang="en-US" sz="2800" dirty="0" smtClean="0"/>
              <a:t>Address Validation</a:t>
            </a:r>
          </a:p>
          <a:p>
            <a:pPr>
              <a:lnSpc>
                <a:spcPct val="100000"/>
              </a:lnSpc>
              <a:spcAft>
                <a:spcPts val="600"/>
              </a:spcAft>
            </a:pPr>
            <a:r>
              <a:rPr lang="en-US" sz="2800" dirty="0" smtClean="0"/>
              <a:t>Print to Mail </a:t>
            </a:r>
          </a:p>
          <a:p>
            <a:pPr>
              <a:lnSpc>
                <a:spcPct val="100000"/>
              </a:lnSpc>
              <a:spcAft>
                <a:spcPts val="600"/>
              </a:spcAft>
            </a:pPr>
            <a:r>
              <a:rPr lang="en-US" sz="2800" dirty="0" smtClean="0"/>
              <a:t>EDI/SPEEDE Delivery</a:t>
            </a:r>
          </a:p>
          <a:p>
            <a:pPr>
              <a:lnSpc>
                <a:spcPct val="100000"/>
              </a:lnSpc>
              <a:spcAft>
                <a:spcPts val="600"/>
              </a:spcAft>
            </a:pPr>
            <a:r>
              <a:rPr lang="en-US" sz="2800" dirty="0" smtClean="0"/>
              <a:t>Additional CAS Trading Partners</a:t>
            </a:r>
          </a:p>
          <a:p>
            <a:pPr>
              <a:lnSpc>
                <a:spcPct val="100000"/>
              </a:lnSpc>
              <a:spcAft>
                <a:spcPts val="600"/>
              </a:spcAft>
            </a:pPr>
            <a:r>
              <a:rPr lang="en-US" sz="2800" dirty="0" smtClean="0"/>
              <a:t>Unified Inbox for incoming Transcripts </a:t>
            </a:r>
          </a:p>
          <a:p>
            <a:pPr>
              <a:lnSpc>
                <a:spcPct val="100000"/>
              </a:lnSpc>
              <a:spcAft>
                <a:spcPts val="600"/>
              </a:spcAft>
            </a:pPr>
            <a:endParaRPr lang="en-US" sz="2400" dirty="0"/>
          </a:p>
        </p:txBody>
      </p:sp>
      <p:sp>
        <p:nvSpPr>
          <p:cNvPr id="4" name="Date Placeholder 3"/>
          <p:cNvSpPr>
            <a:spLocks noGrp="1"/>
          </p:cNvSpPr>
          <p:nvPr>
            <p:ph type="dt" sz="half" idx="2"/>
          </p:nvPr>
        </p:nvSpPr>
        <p:spPr/>
        <p:txBody>
          <a:bodyPr/>
          <a:lstStyle/>
          <a:p>
            <a:fld id="{65DD373A-180E-4567-938D-D7218BD32579}" type="datetime1">
              <a:rPr lang="en-US" smtClean="0">
                <a:solidFill>
                  <a:srgbClr val="F2F2F2">
                    <a:lumMod val="75000"/>
                  </a:srgbClr>
                </a:solidFill>
              </a:rPr>
              <a:pPr/>
              <a:t>7/30/2017</a:t>
            </a:fld>
            <a:endParaRPr lang="en-US" dirty="0">
              <a:solidFill>
                <a:srgbClr val="F2F2F2">
                  <a:lumMod val="75000"/>
                </a:srgbClr>
              </a:solidFill>
            </a:endParaRPr>
          </a:p>
        </p:txBody>
      </p:sp>
      <p:sp>
        <p:nvSpPr>
          <p:cNvPr id="5" name="Slide Number Placeholder 4"/>
          <p:cNvSpPr>
            <a:spLocks noGrp="1"/>
          </p:cNvSpPr>
          <p:nvPr>
            <p:ph type="sldNum" sz="quarter" idx="4"/>
          </p:nvPr>
        </p:nvSpPr>
        <p:spPr/>
        <p:txBody>
          <a:bodyPr/>
          <a:lstStyle/>
          <a:p>
            <a:fld id="{114AA880-58C2-F143-AB9C-BE7C7816A5B0}" type="slidenum">
              <a:rPr lang="en-US" smtClean="0">
                <a:solidFill>
                  <a:srgbClr val="F2F2F2">
                    <a:lumMod val="75000"/>
                  </a:srgbClr>
                </a:solidFill>
              </a:rPr>
              <a:pPr/>
              <a:t>22</a:t>
            </a:fld>
            <a:endParaRPr lang="en-US" dirty="0">
              <a:solidFill>
                <a:srgbClr val="F2F2F2">
                  <a:lumMod val="75000"/>
                </a:srgbClr>
              </a:solidFill>
            </a:endParaRPr>
          </a:p>
        </p:txBody>
      </p:sp>
    </p:spTree>
    <p:extLst>
      <p:ext uri="{BB962C8B-B14F-4D97-AF65-F5344CB8AC3E}">
        <p14:creationId xmlns:p14="http://schemas.microsoft.com/office/powerpoint/2010/main" val="3500214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Integration Options</a:t>
            </a:r>
            <a:endParaRPr lang="en-US" dirty="0"/>
          </a:p>
        </p:txBody>
      </p:sp>
      <p:sp>
        <p:nvSpPr>
          <p:cNvPr id="4" name="Date Placeholder 3"/>
          <p:cNvSpPr>
            <a:spLocks noGrp="1"/>
          </p:cNvSpPr>
          <p:nvPr>
            <p:ph type="dt" sz="half" idx="2"/>
          </p:nvPr>
        </p:nvSpPr>
        <p:spPr/>
        <p:txBody>
          <a:body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5" name="Slide Number Placeholder 4"/>
          <p:cNvSpPr>
            <a:spLocks noGrp="1"/>
          </p:cNvSpPr>
          <p:nvPr>
            <p:ph type="sldNum" sz="quarter" idx="4"/>
          </p:nvPr>
        </p:nvSpPr>
        <p:spPr/>
        <p:txBody>
          <a:bodyPr/>
          <a:lstStyle/>
          <a:p>
            <a:fld id="{114AA880-58C2-F143-AB9C-BE7C7816A5B0}" type="slidenum">
              <a:rPr lang="en-US" smtClean="0">
                <a:solidFill>
                  <a:srgbClr val="F2F2F2">
                    <a:lumMod val="75000"/>
                  </a:srgbClr>
                </a:solidFill>
              </a:rPr>
              <a:pPr/>
              <a:t>23</a:t>
            </a:fld>
            <a:endParaRPr lang="en-US" dirty="0">
              <a:solidFill>
                <a:srgbClr val="F2F2F2">
                  <a:lumMod val="75000"/>
                </a:srgbClr>
              </a:solidFill>
            </a:endParaRPr>
          </a:p>
        </p:txBody>
      </p:sp>
      <p:sp>
        <p:nvSpPr>
          <p:cNvPr id="6" name="Content Placeholder 2"/>
          <p:cNvSpPr txBox="1">
            <a:spLocks/>
          </p:cNvSpPr>
          <p:nvPr/>
        </p:nvSpPr>
        <p:spPr>
          <a:xfrm>
            <a:off x="466725" y="1419229"/>
            <a:ext cx="8229600" cy="4336038"/>
          </a:xfrm>
          <a:prstGeom prst="rect">
            <a:avLst/>
          </a:prstGeom>
        </p:spPr>
        <p:txBody>
          <a:bodyPr vert="horz" lIns="91440" tIns="45720" rIns="91440" bIns="45720" rtlCol="0" anchor="t">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pPr>
            <a:r>
              <a:rPr lang="en-US" sz="2800" dirty="0" smtClean="0">
                <a:solidFill>
                  <a:srgbClr val="F2F2F2">
                    <a:lumMod val="25000"/>
                  </a:srgbClr>
                </a:solidFill>
              </a:rPr>
              <a:t>eTranscripts with Ellucian integration </a:t>
            </a:r>
          </a:p>
          <a:p>
            <a:pPr>
              <a:lnSpc>
                <a:spcPct val="150000"/>
              </a:lnSpc>
            </a:pPr>
            <a:r>
              <a:rPr lang="en-US" sz="2800" dirty="0" smtClean="0">
                <a:solidFill>
                  <a:srgbClr val="F2F2F2">
                    <a:lumMod val="25000"/>
                  </a:srgbClr>
                </a:solidFill>
              </a:rPr>
              <a:t>PeopleSoft/Campus Solutions Integration</a:t>
            </a:r>
          </a:p>
          <a:p>
            <a:pPr>
              <a:lnSpc>
                <a:spcPct val="150000"/>
              </a:lnSpc>
            </a:pPr>
            <a:r>
              <a:rPr lang="en-US" sz="2800" dirty="0" smtClean="0">
                <a:solidFill>
                  <a:srgbClr val="F2F2F2">
                    <a:lumMod val="25000"/>
                  </a:srgbClr>
                </a:solidFill>
              </a:rPr>
              <a:t>Generic API integration</a:t>
            </a:r>
          </a:p>
          <a:p>
            <a:pPr>
              <a:lnSpc>
                <a:spcPct val="150000"/>
              </a:lnSpc>
            </a:pPr>
            <a:r>
              <a:rPr lang="en-US" sz="2800" dirty="0" smtClean="0">
                <a:solidFill>
                  <a:srgbClr val="F2F2F2">
                    <a:lumMod val="25000"/>
                  </a:srgbClr>
                </a:solidFill>
              </a:rPr>
              <a:t>Hosted Integration</a:t>
            </a:r>
          </a:p>
          <a:p>
            <a:endParaRPr lang="en-US" dirty="0" smtClean="0">
              <a:solidFill>
                <a:srgbClr val="F2F2F2">
                  <a:lumMod val="25000"/>
                </a:srgbClr>
              </a:solidFill>
            </a:endParaRPr>
          </a:p>
          <a:p>
            <a:endParaRPr lang="en-US" dirty="0">
              <a:solidFill>
                <a:srgbClr val="F2F2F2">
                  <a:lumMod val="25000"/>
                </a:srgbClr>
              </a:solidFill>
            </a:endParaRPr>
          </a:p>
        </p:txBody>
      </p:sp>
    </p:spTree>
    <p:extLst>
      <p:ext uri="{BB962C8B-B14F-4D97-AF65-F5344CB8AC3E}">
        <p14:creationId xmlns:p14="http://schemas.microsoft.com/office/powerpoint/2010/main" val="688553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187"/>
            <a:ext cx="8229600" cy="946151"/>
          </a:xfrm>
        </p:spPr>
        <p:txBody>
          <a:bodyPr/>
          <a:lstStyle/>
          <a:p>
            <a:r>
              <a:rPr lang="en-US" dirty="0" smtClean="0"/>
              <a:t>What is Ellucian eTranscripts?</a:t>
            </a:r>
            <a:endParaRPr lang="en-US" dirty="0"/>
          </a:p>
        </p:txBody>
      </p:sp>
      <p:sp>
        <p:nvSpPr>
          <p:cNvPr id="3" name="Content Placeholder 2"/>
          <p:cNvSpPr>
            <a:spLocks noGrp="1"/>
          </p:cNvSpPr>
          <p:nvPr>
            <p:ph idx="1"/>
          </p:nvPr>
        </p:nvSpPr>
        <p:spPr>
          <a:xfrm>
            <a:off x="0" y="1116106"/>
            <a:ext cx="9144000" cy="5108647"/>
          </a:xfrm>
        </p:spPr>
        <p:txBody>
          <a:bodyPr>
            <a:normAutofit/>
          </a:bodyPr>
          <a:lstStyle/>
          <a:p>
            <a:pPr>
              <a:buFont typeface="Wingdings" panose="05000000000000000000" pitchFamily="2" charset="2"/>
              <a:buChar char=""/>
            </a:pPr>
            <a:r>
              <a:rPr lang="en-US" dirty="0" smtClean="0"/>
              <a:t>Provides real-time, automated transcript ordering and </a:t>
            </a:r>
            <a:r>
              <a:rPr lang="en-US" dirty="0"/>
              <a:t>e</a:t>
            </a:r>
            <a:r>
              <a:rPr lang="en-US" dirty="0" smtClean="0"/>
              <a:t>lectronic delivery between the Clearinghouse Transcript Ordering site and Ellucian SIS systems.</a:t>
            </a:r>
          </a:p>
          <a:p>
            <a:pPr>
              <a:buFont typeface="Wingdings" panose="05000000000000000000" pitchFamily="2" charset="2"/>
              <a:buChar char=""/>
            </a:pPr>
            <a:r>
              <a:rPr lang="en-US" dirty="0"/>
              <a:t>PDF generation capabilities embedded within the </a:t>
            </a:r>
            <a:r>
              <a:rPr lang="en-US" dirty="0" smtClean="0"/>
              <a:t>solution and the Banner solution accommodate the required Texas Mods.</a:t>
            </a:r>
          </a:p>
          <a:p>
            <a:pPr>
              <a:buFont typeface="Wingdings" panose="05000000000000000000" pitchFamily="2" charset="2"/>
              <a:buChar char=""/>
            </a:pPr>
            <a:r>
              <a:rPr lang="en-US" dirty="0"/>
              <a:t>No additional software or hardware required within the                               institutions computing </a:t>
            </a:r>
            <a:r>
              <a:rPr lang="en-US" dirty="0" smtClean="0"/>
              <a:t>environment</a:t>
            </a:r>
          </a:p>
          <a:p>
            <a:pPr>
              <a:buFont typeface="Wingdings" panose="05000000000000000000" pitchFamily="2" charset="2"/>
              <a:buChar char=""/>
            </a:pPr>
            <a:r>
              <a:rPr lang="en-US" dirty="0"/>
              <a:t>Clearinghouse is </a:t>
            </a:r>
            <a:r>
              <a:rPr lang="en-US" b="1" dirty="0"/>
              <a:t>enabled by default </a:t>
            </a:r>
            <a:r>
              <a:rPr lang="en-US" dirty="0"/>
              <a:t>in Ellucian </a:t>
            </a:r>
            <a:r>
              <a:rPr lang="en-US" dirty="0" smtClean="0"/>
              <a:t>software</a:t>
            </a:r>
          </a:p>
          <a:p>
            <a:pPr>
              <a:buFont typeface="Wingdings" panose="05000000000000000000" pitchFamily="2" charset="2"/>
              <a:buChar char=""/>
            </a:pPr>
            <a:r>
              <a:rPr lang="en-US" dirty="0"/>
              <a:t>No cost to the institution </a:t>
            </a:r>
          </a:p>
          <a:p>
            <a:pPr>
              <a:buFont typeface="Wingdings" panose="05000000000000000000" pitchFamily="2" charset="2"/>
              <a:buChar char=""/>
            </a:pPr>
            <a:r>
              <a:rPr lang="en-US" dirty="0" smtClean="0"/>
              <a:t>Clearinghouse </a:t>
            </a:r>
            <a:r>
              <a:rPr lang="en-US" dirty="0"/>
              <a:t>is an </a:t>
            </a:r>
            <a:r>
              <a:rPr lang="en-US" b="1" dirty="0"/>
              <a:t>Ellucian Strategic Partner </a:t>
            </a:r>
            <a:r>
              <a:rPr lang="en-US" dirty="0"/>
              <a:t>for transcript order </a:t>
            </a:r>
            <a:r>
              <a:rPr lang="en-US" dirty="0" smtClean="0"/>
              <a:t>integration</a:t>
            </a:r>
            <a:endParaRPr lang="en-US" dirty="0"/>
          </a:p>
        </p:txBody>
      </p:sp>
      <p:sp>
        <p:nvSpPr>
          <p:cNvPr id="4" name="Date Placeholder 3"/>
          <p:cNvSpPr>
            <a:spLocks noGrp="1"/>
          </p:cNvSpPr>
          <p:nvPr>
            <p:ph type="dt" sz="half" idx="2"/>
          </p:nvPr>
        </p:nvSpPr>
        <p:spPr/>
        <p:txBody>
          <a:bodyPr/>
          <a:lstStyle/>
          <a:p>
            <a:fld id="{29BB72F3-314E-4C7A-8FDA-3460252AED9E}" type="datetime1">
              <a:rPr lang="en-US" smtClean="0">
                <a:solidFill>
                  <a:srgbClr val="F2F2F2">
                    <a:lumMod val="75000"/>
                  </a:srgbClr>
                </a:solidFill>
              </a:rPr>
              <a:pPr/>
              <a:t>7/30/2017</a:t>
            </a:fld>
            <a:endParaRPr lang="en-US" dirty="0">
              <a:solidFill>
                <a:srgbClr val="F2F2F2">
                  <a:lumMod val="75000"/>
                </a:srgbClr>
              </a:solidFill>
            </a:endParaRPr>
          </a:p>
        </p:txBody>
      </p:sp>
      <p:sp>
        <p:nvSpPr>
          <p:cNvPr id="5" name="Slide Number Placeholder 4"/>
          <p:cNvSpPr>
            <a:spLocks noGrp="1"/>
          </p:cNvSpPr>
          <p:nvPr>
            <p:ph type="sldNum" sz="quarter" idx="4"/>
          </p:nvPr>
        </p:nvSpPr>
        <p:spPr/>
        <p:txBody>
          <a:bodyPr/>
          <a:lstStyle/>
          <a:p>
            <a:fld id="{114AA880-58C2-F143-AB9C-BE7C7816A5B0}" type="slidenum">
              <a:rPr lang="en-US" smtClean="0">
                <a:solidFill>
                  <a:srgbClr val="F2F2F2">
                    <a:lumMod val="75000"/>
                  </a:srgbClr>
                </a:solidFill>
              </a:rPr>
              <a:pPr/>
              <a:t>24</a:t>
            </a:fld>
            <a:endParaRPr lang="en-US" dirty="0">
              <a:solidFill>
                <a:srgbClr val="F2F2F2">
                  <a:lumMod val="75000"/>
                </a:srgbClr>
              </a:solidFill>
            </a:endParaRPr>
          </a:p>
        </p:txBody>
      </p:sp>
      <p:grpSp>
        <p:nvGrpSpPr>
          <p:cNvPr id="6" name="Group 5"/>
          <p:cNvGrpSpPr>
            <a:grpSpLocks noChangeAspect="1"/>
          </p:cNvGrpSpPr>
          <p:nvPr/>
        </p:nvGrpSpPr>
        <p:grpSpPr>
          <a:xfrm>
            <a:off x="7214994" y="2885677"/>
            <a:ext cx="1807401" cy="2291508"/>
            <a:chOff x="-2819400" y="-1140322"/>
            <a:chExt cx="4431801" cy="6041520"/>
          </a:xfrm>
        </p:grpSpPr>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819400" y="3288802"/>
              <a:ext cx="4431801" cy="1612396"/>
            </a:xfrm>
            <a:prstGeom prst="rect">
              <a:avLst/>
            </a:prstGeom>
          </p:spPr>
        </p:pic>
        <p:pic>
          <p:nvPicPr>
            <p:cNvPr id="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819400" y="-1140322"/>
              <a:ext cx="4425950" cy="4429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912974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What is PeopleSoft Integration? </a:t>
            </a:r>
            <a:endParaRPr lang="en-US" dirty="0">
              <a:solidFill>
                <a:srgbClr val="FF0000"/>
              </a:solidFill>
              <a:latin typeface="+mn-lt"/>
            </a:endParaRPr>
          </a:p>
        </p:txBody>
      </p:sp>
      <p:sp>
        <p:nvSpPr>
          <p:cNvPr id="4" name="Date Placeholder 3"/>
          <p:cNvSpPr>
            <a:spLocks noGrp="1"/>
          </p:cNvSpPr>
          <p:nvPr>
            <p:ph type="dt" sz="half" idx="2"/>
          </p:nvPr>
        </p:nvSpPr>
        <p:spPr/>
        <p:txBody>
          <a:bodyPr/>
          <a:lstStyle/>
          <a:p>
            <a:fld id="{65DD373A-180E-4567-938D-D7218BD32579}" type="datetime1">
              <a:rPr lang="en-US" smtClean="0">
                <a:solidFill>
                  <a:srgbClr val="F2F2F2">
                    <a:lumMod val="75000"/>
                  </a:srgbClr>
                </a:solidFill>
              </a:rPr>
              <a:pPr/>
              <a:t>7/30/2017</a:t>
            </a:fld>
            <a:endParaRPr lang="en-US" dirty="0">
              <a:solidFill>
                <a:srgbClr val="F2F2F2">
                  <a:lumMod val="75000"/>
                </a:srgbClr>
              </a:solidFill>
            </a:endParaRPr>
          </a:p>
        </p:txBody>
      </p:sp>
      <p:sp>
        <p:nvSpPr>
          <p:cNvPr id="5" name="Slide Number Placeholder 4"/>
          <p:cNvSpPr>
            <a:spLocks noGrp="1"/>
          </p:cNvSpPr>
          <p:nvPr>
            <p:ph type="sldNum" sz="quarter" idx="4"/>
          </p:nvPr>
        </p:nvSpPr>
        <p:spPr/>
        <p:txBody>
          <a:bodyPr/>
          <a:lstStyle/>
          <a:p>
            <a:fld id="{114AA880-58C2-F143-AB9C-BE7C7816A5B0}" type="slidenum">
              <a:rPr lang="en-US" smtClean="0">
                <a:solidFill>
                  <a:srgbClr val="F2F2F2">
                    <a:lumMod val="75000"/>
                  </a:srgbClr>
                </a:solidFill>
              </a:rPr>
              <a:pPr/>
              <a:t>25</a:t>
            </a:fld>
            <a:endParaRPr lang="en-US" dirty="0">
              <a:solidFill>
                <a:srgbClr val="F2F2F2">
                  <a:lumMod val="75000"/>
                </a:srgbClr>
              </a:solidFill>
            </a:endParaRPr>
          </a:p>
        </p:txBody>
      </p:sp>
      <p:sp>
        <p:nvSpPr>
          <p:cNvPr id="6" name="Content Placeholder 2"/>
          <p:cNvSpPr>
            <a:spLocks noGrp="1"/>
          </p:cNvSpPr>
          <p:nvPr>
            <p:ph idx="1"/>
          </p:nvPr>
        </p:nvSpPr>
        <p:spPr/>
        <p:txBody>
          <a:bodyPr>
            <a:normAutofit/>
          </a:bodyPr>
          <a:lstStyle/>
          <a:p>
            <a:r>
              <a:rPr lang="en-US" sz="2400" dirty="0" smtClean="0">
                <a:latin typeface="+mn-lt"/>
              </a:rPr>
              <a:t>Provides real-time, automated transcript ordering and </a:t>
            </a:r>
            <a:r>
              <a:rPr lang="en-US" sz="2400" dirty="0">
                <a:latin typeface="+mn-lt"/>
              </a:rPr>
              <a:t>e</a:t>
            </a:r>
            <a:r>
              <a:rPr lang="en-US" sz="2400" dirty="0" smtClean="0">
                <a:latin typeface="+mn-lt"/>
              </a:rPr>
              <a:t>lectronic delivery between the Clearinghouse Transcript Ordering and PeopleSoft SIS</a:t>
            </a:r>
          </a:p>
          <a:p>
            <a:r>
              <a:rPr lang="en-US" sz="2400" dirty="0" smtClean="0">
                <a:latin typeface="+mn-lt"/>
              </a:rPr>
              <a:t>Facilitates a “no touch” approach to fulfilling transcript requests</a:t>
            </a:r>
          </a:p>
          <a:p>
            <a:r>
              <a:rPr lang="en-US" sz="2400" dirty="0"/>
              <a:t>Supports PDF and attachment delivery </a:t>
            </a:r>
            <a:endParaRPr lang="en-US" sz="2400" dirty="0" smtClean="0"/>
          </a:p>
          <a:p>
            <a:r>
              <a:rPr lang="en-US" sz="2400" dirty="0" smtClean="0">
                <a:latin typeface="+mn-lt"/>
              </a:rPr>
              <a:t>No cost to the institution </a:t>
            </a:r>
          </a:p>
          <a:p>
            <a:r>
              <a:rPr lang="en-US" sz="2400" dirty="0" smtClean="0">
                <a:latin typeface="+mn-lt"/>
              </a:rPr>
              <a:t>User interface within PeopleSoft screens</a:t>
            </a:r>
          </a:p>
        </p:txBody>
      </p:sp>
    </p:spTree>
    <p:extLst>
      <p:ext uri="{BB962C8B-B14F-4D97-AF65-F5344CB8AC3E}">
        <p14:creationId xmlns:p14="http://schemas.microsoft.com/office/powerpoint/2010/main" val="2385432663"/>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Generic API?</a:t>
            </a:r>
            <a:endParaRPr lang="en-US" dirty="0"/>
          </a:p>
        </p:txBody>
      </p:sp>
      <p:sp>
        <p:nvSpPr>
          <p:cNvPr id="3" name="Content Placeholder 2"/>
          <p:cNvSpPr>
            <a:spLocks noGrp="1"/>
          </p:cNvSpPr>
          <p:nvPr>
            <p:ph idx="1"/>
          </p:nvPr>
        </p:nvSpPr>
        <p:spPr/>
        <p:txBody>
          <a:bodyPr/>
          <a:lstStyle/>
          <a:p>
            <a:r>
              <a:rPr lang="en-US" dirty="0"/>
              <a:t>Provides real-time, automated transcript ordering and electronic delivery between the Clearinghouse Transcript Ordering site and </a:t>
            </a:r>
            <a:r>
              <a:rPr lang="en-US" dirty="0" smtClean="0"/>
              <a:t>schools </a:t>
            </a:r>
            <a:r>
              <a:rPr lang="en-US" dirty="0"/>
              <a:t>SIS systems</a:t>
            </a:r>
            <a:r>
              <a:rPr lang="en-US" dirty="0" smtClean="0"/>
              <a:t>.</a:t>
            </a:r>
          </a:p>
          <a:p>
            <a:r>
              <a:rPr lang="en-US" dirty="0" smtClean="0"/>
              <a:t>APIs provided to the school</a:t>
            </a:r>
          </a:p>
          <a:p>
            <a:r>
              <a:rPr lang="en-US" dirty="0" smtClean="0"/>
              <a:t>PDF </a:t>
            </a:r>
            <a:r>
              <a:rPr lang="en-US" dirty="0"/>
              <a:t>generation </a:t>
            </a:r>
            <a:r>
              <a:rPr lang="en-US" dirty="0" smtClean="0"/>
              <a:t>capabilities</a:t>
            </a:r>
          </a:p>
          <a:p>
            <a:r>
              <a:rPr lang="en-US" dirty="0" smtClean="0"/>
              <a:t>Facilitates a “no touch” approach to fulfilling transcript requests</a:t>
            </a:r>
          </a:p>
          <a:p>
            <a:r>
              <a:rPr lang="en-US" dirty="0" smtClean="0"/>
              <a:t>IT assistance needed to build SIS transcript interface</a:t>
            </a:r>
          </a:p>
          <a:p>
            <a:r>
              <a:rPr lang="en-US" dirty="0" smtClean="0"/>
              <a:t>No </a:t>
            </a:r>
            <a:r>
              <a:rPr lang="en-US" dirty="0"/>
              <a:t>cost to the institution </a:t>
            </a:r>
          </a:p>
          <a:p>
            <a:endParaRPr lang="en-US" dirty="0"/>
          </a:p>
          <a:p>
            <a:endParaRPr lang="en-US" dirty="0"/>
          </a:p>
          <a:p>
            <a:endParaRPr lang="en-US" dirty="0"/>
          </a:p>
        </p:txBody>
      </p:sp>
      <p:sp>
        <p:nvSpPr>
          <p:cNvPr id="4" name="Date Placeholder 3"/>
          <p:cNvSpPr>
            <a:spLocks noGrp="1"/>
          </p:cNvSpPr>
          <p:nvPr>
            <p:ph type="dt" sz="half" idx="2"/>
          </p:nvPr>
        </p:nvSpPr>
        <p:spPr/>
        <p:txBody>
          <a:body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5" name="Slide Number Placeholder 4"/>
          <p:cNvSpPr>
            <a:spLocks noGrp="1"/>
          </p:cNvSpPr>
          <p:nvPr>
            <p:ph type="sldNum" sz="quarter" idx="4"/>
          </p:nvPr>
        </p:nvSpPr>
        <p:spPr/>
        <p:txBody>
          <a:bodyPr/>
          <a:lstStyle/>
          <a:p>
            <a:fld id="{114AA880-58C2-F143-AB9C-BE7C7816A5B0}" type="slidenum">
              <a:rPr lang="en-US" smtClean="0">
                <a:solidFill>
                  <a:srgbClr val="F2F2F2">
                    <a:lumMod val="75000"/>
                  </a:srgbClr>
                </a:solidFill>
              </a:rPr>
              <a:pPr/>
              <a:t>26</a:t>
            </a:fld>
            <a:endParaRPr lang="en-US" dirty="0">
              <a:solidFill>
                <a:srgbClr val="F2F2F2">
                  <a:lumMod val="75000"/>
                </a:srgbClr>
              </a:solidFill>
            </a:endParaRPr>
          </a:p>
        </p:txBody>
      </p:sp>
    </p:spTree>
    <p:extLst>
      <p:ext uri="{BB962C8B-B14F-4D97-AF65-F5344CB8AC3E}">
        <p14:creationId xmlns:p14="http://schemas.microsoft.com/office/powerpoint/2010/main" val="1111328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Hosted Integration?</a:t>
            </a:r>
            <a:endParaRPr lang="en-US" dirty="0"/>
          </a:p>
        </p:txBody>
      </p:sp>
      <p:sp>
        <p:nvSpPr>
          <p:cNvPr id="3" name="Content Placeholder 2"/>
          <p:cNvSpPr>
            <a:spLocks noGrp="1"/>
          </p:cNvSpPr>
          <p:nvPr>
            <p:ph idx="1"/>
          </p:nvPr>
        </p:nvSpPr>
        <p:spPr/>
        <p:txBody>
          <a:bodyPr>
            <a:normAutofit/>
          </a:bodyPr>
          <a:lstStyle/>
          <a:p>
            <a:r>
              <a:rPr lang="en-US" dirty="0" smtClean="0"/>
              <a:t>Provides </a:t>
            </a:r>
            <a:r>
              <a:rPr lang="en-US" dirty="0"/>
              <a:t>automated transcript </a:t>
            </a:r>
            <a:r>
              <a:rPr lang="en-US" dirty="0" smtClean="0"/>
              <a:t>ordering and </a:t>
            </a:r>
            <a:r>
              <a:rPr lang="en-US" dirty="0"/>
              <a:t>electronic delivery between the Clearinghouse Transcript Ordering and </a:t>
            </a:r>
            <a:r>
              <a:rPr lang="en-US" dirty="0" smtClean="0"/>
              <a:t>schools SIS</a:t>
            </a:r>
          </a:p>
          <a:p>
            <a:r>
              <a:rPr lang="en-US" dirty="0" smtClean="0"/>
              <a:t>Eliminates manual data entry and reduces processing time</a:t>
            </a:r>
          </a:p>
          <a:p>
            <a:r>
              <a:rPr lang="en-US" dirty="0" smtClean="0"/>
              <a:t>Enables quick same day service including rush orders</a:t>
            </a:r>
          </a:p>
          <a:p>
            <a:r>
              <a:rPr lang="en-US" dirty="0" smtClean="0"/>
              <a:t>Allows school to control process </a:t>
            </a:r>
          </a:p>
          <a:p>
            <a:r>
              <a:rPr lang="en-US" dirty="0" smtClean="0"/>
              <a:t>Supports PDF and attachment delivery </a:t>
            </a:r>
          </a:p>
          <a:p>
            <a:r>
              <a:rPr lang="en-US" dirty="0" smtClean="0"/>
              <a:t>No cost to the institution </a:t>
            </a:r>
            <a:endParaRPr lang="en-US" dirty="0"/>
          </a:p>
          <a:p>
            <a:pPr marL="0" indent="0">
              <a:buNone/>
            </a:pPr>
            <a:endParaRPr lang="en-US" dirty="0"/>
          </a:p>
          <a:p>
            <a:endParaRPr lang="en-US" dirty="0" smtClean="0"/>
          </a:p>
          <a:p>
            <a:endParaRPr lang="en-US" dirty="0"/>
          </a:p>
        </p:txBody>
      </p:sp>
      <p:sp>
        <p:nvSpPr>
          <p:cNvPr id="4" name="Date Placeholder 3"/>
          <p:cNvSpPr>
            <a:spLocks noGrp="1"/>
          </p:cNvSpPr>
          <p:nvPr>
            <p:ph type="dt" sz="half" idx="2"/>
          </p:nvPr>
        </p:nvSpPr>
        <p:spPr/>
        <p:txBody>
          <a:body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5" name="Slide Number Placeholder 4"/>
          <p:cNvSpPr>
            <a:spLocks noGrp="1"/>
          </p:cNvSpPr>
          <p:nvPr>
            <p:ph type="sldNum" sz="quarter" idx="4"/>
          </p:nvPr>
        </p:nvSpPr>
        <p:spPr/>
        <p:txBody>
          <a:bodyPr/>
          <a:lstStyle/>
          <a:p>
            <a:fld id="{114AA880-58C2-F143-AB9C-BE7C7816A5B0}" type="slidenum">
              <a:rPr lang="en-US" smtClean="0">
                <a:solidFill>
                  <a:srgbClr val="F2F2F2">
                    <a:lumMod val="75000"/>
                  </a:srgbClr>
                </a:solidFill>
              </a:rPr>
              <a:pPr/>
              <a:t>27</a:t>
            </a:fld>
            <a:endParaRPr lang="en-US" dirty="0">
              <a:solidFill>
                <a:srgbClr val="F2F2F2">
                  <a:lumMod val="75000"/>
                </a:srgbClr>
              </a:solidFill>
            </a:endParaRPr>
          </a:p>
        </p:txBody>
      </p:sp>
    </p:spTree>
    <p:extLst>
      <p:ext uri="{BB962C8B-B14F-4D97-AF65-F5344CB8AC3E}">
        <p14:creationId xmlns:p14="http://schemas.microsoft.com/office/powerpoint/2010/main" val="3624685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Choose the Clearinghouse</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ü"/>
            </a:pPr>
            <a:r>
              <a:rPr lang="en-US" sz="1900" dirty="0" smtClean="0"/>
              <a:t>Long-Term Business Relationship</a:t>
            </a:r>
          </a:p>
          <a:p>
            <a:pPr>
              <a:buFont typeface="Wingdings" panose="05000000000000000000" pitchFamily="2" charset="2"/>
              <a:buChar char="ü"/>
            </a:pPr>
            <a:r>
              <a:rPr lang="en-US" sz="1900" dirty="0" smtClean="0"/>
              <a:t>Extensive Experience: Largest Traditional Transcript Service Provider</a:t>
            </a:r>
          </a:p>
          <a:p>
            <a:pPr>
              <a:buFont typeface="Wingdings" panose="05000000000000000000" pitchFamily="2" charset="2"/>
              <a:buChar char="ü"/>
            </a:pPr>
            <a:r>
              <a:rPr lang="en-US" sz="1900" dirty="0" smtClean="0"/>
              <a:t>Custom Implementation Approach</a:t>
            </a:r>
          </a:p>
          <a:p>
            <a:pPr>
              <a:buFont typeface="Wingdings" panose="05000000000000000000" pitchFamily="2" charset="2"/>
              <a:buChar char="ü"/>
            </a:pPr>
            <a:r>
              <a:rPr lang="en-US" sz="1900" dirty="0" smtClean="0"/>
              <a:t>Staff Expertise and Ongoing Support for </a:t>
            </a:r>
            <a:r>
              <a:rPr lang="en-US" sz="1900" b="1" dirty="0" smtClean="0">
                <a:solidFill>
                  <a:srgbClr val="C76725"/>
                </a:solidFill>
              </a:rPr>
              <a:t>Staff &amp; Students</a:t>
            </a:r>
          </a:p>
          <a:p>
            <a:pPr>
              <a:buFont typeface="Wingdings" panose="05000000000000000000" pitchFamily="2" charset="2"/>
              <a:buChar char="ü"/>
            </a:pPr>
            <a:r>
              <a:rPr lang="en-US" sz="1900" dirty="0" smtClean="0"/>
              <a:t>Compliance and Security Features</a:t>
            </a:r>
          </a:p>
          <a:p>
            <a:pPr>
              <a:buFont typeface="Wingdings" panose="05000000000000000000" pitchFamily="2" charset="2"/>
              <a:buChar char="ü"/>
            </a:pPr>
            <a:r>
              <a:rPr lang="en-US" sz="1900" dirty="0" smtClean="0"/>
              <a:t>Non-Profit Status</a:t>
            </a:r>
          </a:p>
          <a:p>
            <a:pPr marL="0" indent="0">
              <a:buNone/>
            </a:pPr>
            <a:endParaRPr lang="en-US" b="1" dirty="0"/>
          </a:p>
        </p:txBody>
      </p:sp>
      <p:sp>
        <p:nvSpPr>
          <p:cNvPr id="4" name="Date Placeholder 3"/>
          <p:cNvSpPr>
            <a:spLocks noGrp="1"/>
          </p:cNvSpPr>
          <p:nvPr>
            <p:ph type="dt" sz="half" idx="2"/>
          </p:nvPr>
        </p:nvSpPr>
        <p:spPr/>
        <p:txBody>
          <a:bodyPr/>
          <a:lstStyle/>
          <a:p>
            <a:fld id="{2B31F881-D5D4-49E6-980D-94D3BCAD3B8E}" type="datetime1">
              <a:rPr lang="en-US" smtClean="0">
                <a:solidFill>
                  <a:srgbClr val="F2F2F2">
                    <a:lumMod val="75000"/>
                  </a:srgbClr>
                </a:solidFill>
              </a:rPr>
              <a:pPr/>
              <a:t>7/30/2017</a:t>
            </a:fld>
            <a:endParaRPr lang="en-US" dirty="0">
              <a:solidFill>
                <a:srgbClr val="F2F2F2">
                  <a:lumMod val="75000"/>
                </a:srgbClr>
              </a:solidFill>
            </a:endParaRPr>
          </a:p>
        </p:txBody>
      </p:sp>
      <p:sp>
        <p:nvSpPr>
          <p:cNvPr id="5" name="Slide Number Placeholder 4"/>
          <p:cNvSpPr>
            <a:spLocks noGrp="1"/>
          </p:cNvSpPr>
          <p:nvPr>
            <p:ph type="sldNum" sz="quarter" idx="4"/>
          </p:nvPr>
        </p:nvSpPr>
        <p:spPr/>
        <p:txBody>
          <a:bodyPr/>
          <a:lstStyle/>
          <a:p>
            <a:fld id="{114AA880-58C2-F143-AB9C-BE7C7816A5B0}" type="slidenum">
              <a:rPr lang="en-US" smtClean="0">
                <a:solidFill>
                  <a:srgbClr val="F2F2F2">
                    <a:lumMod val="75000"/>
                  </a:srgbClr>
                </a:solidFill>
              </a:rPr>
              <a:pPr/>
              <a:t>28</a:t>
            </a:fld>
            <a:endParaRPr lang="en-US" dirty="0">
              <a:solidFill>
                <a:srgbClr val="F2F2F2">
                  <a:lumMod val="75000"/>
                </a:srgbClr>
              </a:solidFill>
            </a:endParaRPr>
          </a:p>
        </p:txBody>
      </p:sp>
      <p:sp>
        <p:nvSpPr>
          <p:cNvPr id="6" name="Rounded Rectangle 5"/>
          <p:cNvSpPr/>
          <p:nvPr/>
        </p:nvSpPr>
        <p:spPr>
          <a:xfrm>
            <a:off x="205427" y="4884920"/>
            <a:ext cx="8733146" cy="923731"/>
          </a:xfrm>
          <a:prstGeom prst="roundRect">
            <a:avLst/>
          </a:prstGeom>
          <a:solidFill>
            <a:srgbClr val="C7672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F2F2F2"/>
                </a:solidFill>
              </a:rPr>
              <a:t>Continuously enhancing our robust comprehensive solution while meeting changing higher education requirements</a:t>
            </a:r>
            <a:endParaRPr lang="en-US" b="1" dirty="0">
              <a:solidFill>
                <a:srgbClr val="F2F2F2"/>
              </a:solidFill>
            </a:endParaRPr>
          </a:p>
        </p:txBody>
      </p:sp>
    </p:spTree>
    <p:extLst>
      <p:ext uri="{BB962C8B-B14F-4D97-AF65-F5344CB8AC3E}">
        <p14:creationId xmlns:p14="http://schemas.microsoft.com/office/powerpoint/2010/main" val="3170458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T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9493" y="2291787"/>
            <a:ext cx="6018834" cy="1610840"/>
          </a:xfrm>
          <a:prstGeom prst="rect">
            <a:avLst/>
          </a:prstGeom>
        </p:spPr>
      </p:pic>
      <p:sp>
        <p:nvSpPr>
          <p:cNvPr id="8" name="TextBox 7"/>
          <p:cNvSpPr txBox="1"/>
          <p:nvPr/>
        </p:nvSpPr>
        <p:spPr>
          <a:xfrm>
            <a:off x="-92598" y="4890826"/>
            <a:ext cx="9143999" cy="1077218"/>
          </a:xfrm>
          <a:prstGeom prst="rect">
            <a:avLst/>
          </a:prstGeom>
          <a:noFill/>
        </p:spPr>
        <p:txBody>
          <a:bodyPr wrap="square" rtlCol="0">
            <a:spAutoFit/>
          </a:bodyPr>
          <a:lstStyle/>
          <a:p>
            <a:pPr algn="ctr"/>
            <a:r>
              <a:rPr lang="en-US" sz="3200" dirty="0">
                <a:solidFill>
                  <a:srgbClr val="F2F2F2"/>
                </a:solidFill>
                <a:cs typeface="Calibri"/>
              </a:rPr>
              <a:t>A landmark project to </a:t>
            </a:r>
            <a:r>
              <a:rPr lang="en-US" sz="3200" b="1" dirty="0" smtClean="0">
                <a:solidFill>
                  <a:srgbClr val="F2F2F2"/>
                </a:solidFill>
                <a:cs typeface="Calibri"/>
              </a:rPr>
              <a:t>award tens of thousands of students the </a:t>
            </a:r>
            <a:r>
              <a:rPr lang="en-US" sz="3200" b="1" dirty="0">
                <a:solidFill>
                  <a:srgbClr val="F2F2F2"/>
                </a:solidFill>
                <a:cs typeface="Calibri"/>
              </a:rPr>
              <a:t>degrees they </a:t>
            </a:r>
            <a:r>
              <a:rPr lang="en-US" sz="3200" b="1" dirty="0" smtClean="0">
                <a:solidFill>
                  <a:srgbClr val="F2F2F2"/>
                </a:solidFill>
                <a:cs typeface="Calibri"/>
              </a:rPr>
              <a:t>earn</a:t>
            </a:r>
            <a:r>
              <a:rPr lang="en-US" sz="3200" dirty="0" smtClean="0">
                <a:solidFill>
                  <a:srgbClr val="F2F2F2"/>
                </a:solidFill>
                <a:cs typeface="Calibri"/>
              </a:rPr>
              <a:t>, </a:t>
            </a:r>
            <a:r>
              <a:rPr lang="en-US" sz="3200" dirty="0">
                <a:solidFill>
                  <a:srgbClr val="F2F2F2"/>
                </a:solidFill>
                <a:cs typeface="Calibri"/>
              </a:rPr>
              <a:t>but don't </a:t>
            </a:r>
            <a:r>
              <a:rPr lang="en-US" sz="3200" dirty="0" smtClean="0">
                <a:solidFill>
                  <a:srgbClr val="F2F2F2"/>
                </a:solidFill>
                <a:cs typeface="Calibri"/>
              </a:rPr>
              <a:t>have</a:t>
            </a:r>
            <a:endParaRPr lang="en-US" sz="3200" dirty="0">
              <a:solidFill>
                <a:srgbClr val="F2F2F2"/>
              </a:solidFill>
              <a:cs typeface="Calibri"/>
            </a:endParaRPr>
          </a:p>
        </p:txBody>
      </p:sp>
    </p:spTree>
    <p:extLst>
      <p:ext uri="{BB962C8B-B14F-4D97-AF65-F5344CB8AC3E}">
        <p14:creationId xmlns:p14="http://schemas.microsoft.com/office/powerpoint/2010/main" val="2904722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Our Beginnings</a:t>
            </a:r>
            <a:endParaRPr lang="en-US" dirty="0"/>
          </a:p>
        </p:txBody>
      </p:sp>
      <p:sp>
        <p:nvSpPr>
          <p:cNvPr id="4" name="Date Placeholder 3"/>
          <p:cNvSpPr>
            <a:spLocks noGrp="1"/>
          </p:cNvSpPr>
          <p:nvPr>
            <p:ph type="dt" sz="half" idx="4294967295"/>
          </p:nvPr>
        </p:nvSpPr>
        <p:spPr>
          <a:xfrm>
            <a:off x="6632840" y="6224753"/>
            <a:ext cx="1494247" cy="211611"/>
          </a:xfrm>
          <a:prstGeom prst="rect">
            <a:avLst/>
          </a:prstGeom>
        </p:spPr>
        <p:txBody>
          <a:bodyPr/>
          <a:lstStyle/>
          <a:p>
            <a:fld id="{68D0E884-3247-4E73-B81C-1212C3516FC0}" type="datetime1">
              <a:rPr lang="en-US" smtClean="0"/>
              <a:pPr/>
              <a:t>7/30/2017</a:t>
            </a:fld>
            <a:endParaRPr lang="en-US" dirty="0"/>
          </a:p>
        </p:txBody>
      </p:sp>
      <p:sp>
        <p:nvSpPr>
          <p:cNvPr id="5" name="Slide Number Placeholder 4"/>
          <p:cNvSpPr>
            <a:spLocks noGrp="1"/>
          </p:cNvSpPr>
          <p:nvPr>
            <p:ph type="sldNum" sz="quarter" idx="4294967295"/>
          </p:nvPr>
        </p:nvSpPr>
        <p:spPr>
          <a:xfrm>
            <a:off x="8291048" y="6224753"/>
            <a:ext cx="731347" cy="211611"/>
          </a:xfrm>
          <a:prstGeom prst="rect">
            <a:avLst/>
          </a:prstGeom>
        </p:spPr>
        <p:txBody>
          <a:bodyPr/>
          <a:lstStyle/>
          <a:p>
            <a:fld id="{114AA880-58C2-F143-AB9C-BE7C7816A5B0}" type="slidenum">
              <a:rPr lang="en-US" smtClean="0"/>
              <a:pPr/>
              <a:t>3</a:t>
            </a:fld>
            <a:endParaRPr lang="en-US" dirty="0"/>
          </a:p>
        </p:txBody>
      </p:sp>
      <p:pic>
        <p:nvPicPr>
          <p:cNvPr id="6" name="Picture 5" descr="001.2 Timeline S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00" y="4368800"/>
            <a:ext cx="18288000" cy="670560"/>
          </a:xfrm>
          <a:prstGeom prst="rect">
            <a:avLst/>
          </a:prstGeom>
        </p:spPr>
      </p:pic>
      <p:pic>
        <p:nvPicPr>
          <p:cNvPr id="7" name="Picture 6" descr="001.1 NSC_wordmark-black_green S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900" y="3416301"/>
            <a:ext cx="2133600" cy="703508"/>
          </a:xfrm>
          <a:prstGeom prst="rect">
            <a:avLst/>
          </a:prstGeom>
        </p:spPr>
      </p:pic>
    </p:spTree>
    <p:extLst>
      <p:ext uri="{BB962C8B-B14F-4D97-AF65-F5344CB8AC3E}">
        <p14:creationId xmlns:p14="http://schemas.microsoft.com/office/powerpoint/2010/main" val="4118400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63" presetClass="path" presetSubtype="0" accel="50000" decel="50000" fill="hold" nodeType="afterEffect">
                                  <p:stCondLst>
                                    <p:cond delay="1000"/>
                                  </p:stCondLst>
                                  <p:childTnLst>
                                    <p:animMotion origin="layout" path="M -2.22222E-6 3.7037E-7 L 0.43889 0.00185 " pathEditMode="relative" rAng="0" ptsTypes="AA">
                                      <p:cBhvr>
                                        <p:cTn id="10" dur="3000" fill="hold"/>
                                        <p:tgtEl>
                                          <p:spTgt spid="6"/>
                                        </p:tgtEl>
                                        <p:attrNameLst>
                                          <p:attrName>ppt_x</p:attrName>
                                          <p:attrName>ppt_y</p:attrName>
                                        </p:attrNameLst>
                                      </p:cBhvr>
                                      <p:rCtr x="21944" y="93"/>
                                    </p:animMotion>
                                  </p:childTnLst>
                                </p:cTn>
                              </p:par>
                              <p:par>
                                <p:cTn id="11" presetID="10" presetClass="entr" presetSubtype="0" fill="hold" nodeType="withEffect">
                                  <p:stCondLst>
                                    <p:cond delay="40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070811" y="1386640"/>
            <a:ext cx="7014410" cy="3451622"/>
          </a:xfrm>
          <a:prstGeom prst="rect">
            <a:avLst/>
          </a:prstGeom>
        </p:spPr>
        <p:txBody>
          <a:bodyPr vert="horz" lIns="68580" tIns="34290" rIns="68580" bIns="3429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defRPr/>
            </a:pPr>
            <a:r>
              <a:rPr lang="en-US" sz="4500" dirty="0">
                <a:solidFill>
                  <a:sysClr val="windowText" lastClr="000000"/>
                </a:solidFill>
              </a:rPr>
              <a:t>Nationally </a:t>
            </a:r>
          </a:p>
          <a:p>
            <a:pPr marL="0" indent="0" algn="ctr">
              <a:buFont typeface="Arial" panose="020B0604020202020204" pitchFamily="34" charset="0"/>
              <a:buNone/>
              <a:defRPr/>
            </a:pPr>
            <a:r>
              <a:rPr lang="en-US" sz="4500" dirty="0">
                <a:solidFill>
                  <a:sysClr val="windowText" lastClr="000000"/>
                </a:solidFill>
              </a:rPr>
              <a:t>50-60%  </a:t>
            </a:r>
          </a:p>
          <a:p>
            <a:pPr marL="0" indent="0" algn="ctr">
              <a:buFont typeface="Arial" panose="020B0604020202020204" pitchFamily="34" charset="0"/>
              <a:buNone/>
              <a:defRPr/>
            </a:pPr>
            <a:r>
              <a:rPr lang="en-US" sz="4500" dirty="0">
                <a:solidFill>
                  <a:sysClr val="windowText" lastClr="000000"/>
                </a:solidFill>
              </a:rPr>
              <a:t>of early transfers</a:t>
            </a:r>
          </a:p>
          <a:p>
            <a:pPr marL="0" indent="0" algn="ctr">
              <a:buFont typeface="Arial" panose="020B0604020202020204" pitchFamily="34" charset="0"/>
              <a:buNone/>
              <a:defRPr/>
            </a:pPr>
            <a:r>
              <a:rPr lang="en-US" sz="4500" dirty="0">
                <a:solidFill>
                  <a:sysClr val="windowText" lastClr="000000"/>
                </a:solidFill>
              </a:rPr>
              <a:t> </a:t>
            </a:r>
            <a:r>
              <a:rPr lang="en-US" sz="4500" b="1" dirty="0">
                <a:solidFill>
                  <a:srgbClr val="C00000"/>
                </a:solidFill>
                <a:effectLst>
                  <a:outerShdw blurRad="38100" dist="38100" dir="2700000" algn="tl">
                    <a:srgbClr val="000000">
                      <a:alpha val="43137"/>
                    </a:srgbClr>
                  </a:outerShdw>
                </a:effectLst>
              </a:rPr>
              <a:t>DON’T</a:t>
            </a:r>
            <a:r>
              <a:rPr lang="en-US" sz="4500" dirty="0">
                <a:solidFill>
                  <a:sysClr val="windowText" lastClr="000000"/>
                </a:solidFill>
              </a:rPr>
              <a:t> </a:t>
            </a:r>
          </a:p>
          <a:p>
            <a:pPr marL="0" indent="0" algn="ctr">
              <a:buFont typeface="Arial" panose="020B0604020202020204" pitchFamily="34" charset="0"/>
              <a:buNone/>
              <a:defRPr/>
            </a:pPr>
            <a:r>
              <a:rPr lang="en-US" sz="4500" dirty="0">
                <a:solidFill>
                  <a:sysClr val="windowText" lastClr="000000"/>
                </a:solidFill>
              </a:rPr>
              <a:t>complete the bachelors </a:t>
            </a:r>
          </a:p>
        </p:txBody>
      </p:sp>
    </p:spTree>
    <p:extLst>
      <p:ext uri="{BB962C8B-B14F-4D97-AF65-F5344CB8AC3E}">
        <p14:creationId xmlns:p14="http://schemas.microsoft.com/office/powerpoint/2010/main" val="1604746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effectLst>
                  <a:outerShdw blurRad="38100" dist="38100" dir="2700000" algn="tl">
                    <a:srgbClr val="000000">
                      <a:alpha val="43137"/>
                    </a:srgbClr>
                  </a:outerShdw>
                </a:effectLst>
              </a:rPr>
              <a:t>Why is Reverse Transfer Important?</a:t>
            </a:r>
            <a:endParaRPr lang="en-US" dirty="0">
              <a:solidFill>
                <a:srgbClr val="C00000"/>
              </a:solidFill>
              <a:effectLst>
                <a:outerShdw blurRad="38100" dist="38100" dir="2700000" algn="tl">
                  <a:srgbClr val="000000">
                    <a:alpha val="43137"/>
                  </a:srgbClr>
                </a:outerShdw>
              </a:effectLst>
            </a:endParaRPr>
          </a:p>
        </p:txBody>
      </p:sp>
      <p:sp>
        <p:nvSpPr>
          <p:cNvPr id="8" name="Rectangle 7"/>
          <p:cNvSpPr/>
          <p:nvPr/>
        </p:nvSpPr>
        <p:spPr>
          <a:xfrm>
            <a:off x="655608" y="2767432"/>
            <a:ext cx="7729267" cy="1754326"/>
          </a:xfrm>
          <a:prstGeom prst="rect">
            <a:avLst/>
          </a:prstGeom>
        </p:spPr>
        <p:txBody>
          <a:bodyPr wrap="square">
            <a:spAutoFit/>
          </a:bodyPr>
          <a:lstStyle/>
          <a:p>
            <a:pPr eaLnBrk="0" fontAlgn="base" hangingPunct="0">
              <a:spcBef>
                <a:spcPct val="0"/>
              </a:spcBef>
              <a:spcAft>
                <a:spcPct val="0"/>
              </a:spcAft>
            </a:pPr>
            <a:r>
              <a:rPr lang="en-US" altLang="en-US" sz="2400" b="1" dirty="0" smtClean="0">
                <a:solidFill>
                  <a:srgbClr val="053043"/>
                </a:solidFill>
                <a:ea typeface="Times New Roman" panose="02020603050405020304" pitchFamily="18" charset="0"/>
                <a:cs typeface="Times New Roman" panose="02020603050405020304" pitchFamily="18" charset="0"/>
              </a:rPr>
              <a:t>Targets student population with highest default rate</a:t>
            </a:r>
          </a:p>
          <a:p>
            <a:pPr eaLnBrk="0" fontAlgn="base" hangingPunct="0">
              <a:spcBef>
                <a:spcPct val="0"/>
              </a:spcBef>
              <a:spcAft>
                <a:spcPct val="0"/>
              </a:spcAft>
            </a:pPr>
            <a:r>
              <a:rPr lang="en-US" altLang="en-US" sz="2400" b="1" dirty="0">
                <a:solidFill>
                  <a:srgbClr val="053043"/>
                </a:solidFill>
                <a:ea typeface="Times New Roman" panose="02020603050405020304" pitchFamily="18" charset="0"/>
                <a:cs typeface="Times New Roman" panose="02020603050405020304" pitchFamily="18" charset="0"/>
              </a:rPr>
              <a:t> </a:t>
            </a:r>
            <a:r>
              <a:rPr lang="en-US" altLang="en-US" sz="2400" b="1" dirty="0" smtClean="0">
                <a:solidFill>
                  <a:srgbClr val="053043"/>
                </a:solidFill>
                <a:ea typeface="Times New Roman" panose="02020603050405020304" pitchFamily="18" charset="0"/>
                <a:cs typeface="Times New Roman" panose="02020603050405020304" pitchFamily="18" charset="0"/>
              </a:rPr>
              <a:t/>
            </a:r>
            <a:br>
              <a:rPr lang="en-US" altLang="en-US" sz="2400" b="1" dirty="0" smtClean="0">
                <a:solidFill>
                  <a:srgbClr val="053043"/>
                </a:solidFill>
                <a:ea typeface="Times New Roman" panose="02020603050405020304" pitchFamily="18" charset="0"/>
                <a:cs typeface="Times New Roman" panose="02020603050405020304" pitchFamily="18" charset="0"/>
              </a:rPr>
            </a:br>
            <a:r>
              <a:rPr lang="en-US" altLang="en-US" sz="2000" b="1" dirty="0" smtClean="0">
                <a:solidFill>
                  <a:srgbClr val="053043"/>
                </a:solidFill>
                <a:ea typeface="Times New Roman" panose="02020603050405020304" pitchFamily="18" charset="0"/>
                <a:cs typeface="Times New Roman" panose="02020603050405020304" pitchFamily="18" charset="0"/>
              </a:rPr>
              <a:t> </a:t>
            </a:r>
            <a:endParaRPr lang="en-US" altLang="en-US" sz="2000" dirty="0">
              <a:solidFill>
                <a:srgbClr val="053043"/>
              </a:solidFill>
            </a:endParaRPr>
          </a:p>
          <a:p>
            <a:pPr eaLnBrk="0" fontAlgn="base" hangingPunct="0">
              <a:spcBef>
                <a:spcPct val="0"/>
              </a:spcBef>
              <a:spcAft>
                <a:spcPct val="0"/>
              </a:spcAft>
            </a:pPr>
            <a:r>
              <a:rPr lang="en-US" altLang="en-US" sz="2000" dirty="0" smtClean="0">
                <a:solidFill>
                  <a:srgbClr val="053043"/>
                </a:solidFill>
                <a:ea typeface="Times New Roman" panose="02020603050405020304" pitchFamily="18" charset="0"/>
                <a:cs typeface="Times New Roman" panose="02020603050405020304" pitchFamily="18" charset="0"/>
              </a:rPr>
              <a:t/>
            </a:r>
            <a:br>
              <a:rPr lang="en-US" altLang="en-US" sz="2000" dirty="0" smtClean="0">
                <a:solidFill>
                  <a:srgbClr val="053043"/>
                </a:solidFill>
                <a:ea typeface="Times New Roman" panose="02020603050405020304" pitchFamily="18" charset="0"/>
                <a:cs typeface="Times New Roman" panose="02020603050405020304" pitchFamily="18" charset="0"/>
              </a:rPr>
            </a:br>
            <a:r>
              <a:rPr lang="en-US" altLang="en-US" sz="2000" dirty="0" smtClean="0">
                <a:solidFill>
                  <a:srgbClr val="053043"/>
                </a:solidFill>
                <a:ea typeface="Times New Roman" panose="02020603050405020304" pitchFamily="18" charset="0"/>
                <a:cs typeface="Times New Roman" panose="02020603050405020304" pitchFamily="18" charset="0"/>
              </a:rPr>
              <a:t> </a:t>
            </a:r>
            <a:endParaRPr lang="en-US" altLang="en-US" sz="2000" i="1" dirty="0">
              <a:solidFill>
                <a:srgbClr val="C00000"/>
              </a:solidFill>
            </a:endParaRPr>
          </a:p>
        </p:txBody>
      </p:sp>
      <p:sp>
        <p:nvSpPr>
          <p:cNvPr id="10" name="Rectangle 9"/>
          <p:cNvSpPr/>
          <p:nvPr/>
        </p:nvSpPr>
        <p:spPr>
          <a:xfrm>
            <a:off x="457200" y="924111"/>
            <a:ext cx="8358996" cy="4832092"/>
          </a:xfrm>
          <a:prstGeom prst="rect">
            <a:avLst/>
          </a:prstGeom>
        </p:spPr>
        <p:txBody>
          <a:bodyPr wrap="square">
            <a:spAutoFit/>
          </a:bodyPr>
          <a:lstStyle/>
          <a:p>
            <a:pPr algn="ctr" eaLnBrk="0" fontAlgn="base" hangingPunct="0">
              <a:spcBef>
                <a:spcPct val="0"/>
              </a:spcBef>
              <a:spcAft>
                <a:spcPct val="0"/>
              </a:spcAft>
            </a:pPr>
            <a:r>
              <a:rPr lang="en-US" altLang="en-US" sz="2400" b="1" dirty="0">
                <a:solidFill>
                  <a:srgbClr val="053043"/>
                </a:solidFill>
                <a:ea typeface="Times New Roman" panose="02020603050405020304" pitchFamily="18" charset="0"/>
                <a:cs typeface="Times New Roman" panose="02020603050405020304" pitchFamily="18" charset="0"/>
              </a:rPr>
              <a:t>Less Student Debt, Higher Default Rates </a:t>
            </a:r>
            <a:r>
              <a:rPr lang="en-US" altLang="en-US" sz="2400" b="1" dirty="0" smtClean="0">
                <a:solidFill>
                  <a:srgbClr val="053043"/>
                </a:solidFill>
                <a:ea typeface="Times New Roman" panose="02020603050405020304" pitchFamily="18" charset="0"/>
                <a:cs typeface="Times New Roman" panose="02020603050405020304" pitchFamily="18" charset="0"/>
              </a:rPr>
              <a:t/>
            </a:r>
            <a:br>
              <a:rPr lang="en-US" altLang="en-US" sz="2400" b="1" dirty="0" smtClean="0">
                <a:solidFill>
                  <a:srgbClr val="053043"/>
                </a:solidFill>
                <a:ea typeface="Times New Roman" panose="02020603050405020304" pitchFamily="18" charset="0"/>
                <a:cs typeface="Times New Roman" panose="02020603050405020304" pitchFamily="18" charset="0"/>
              </a:rPr>
            </a:br>
            <a:r>
              <a:rPr lang="en-US" altLang="en-US" sz="2000" b="1" dirty="0" smtClean="0">
                <a:solidFill>
                  <a:srgbClr val="053043"/>
                </a:solidFill>
                <a:ea typeface="Times New Roman" panose="02020603050405020304" pitchFamily="18" charset="0"/>
                <a:cs typeface="Times New Roman" panose="02020603050405020304" pitchFamily="18" charset="0"/>
              </a:rPr>
              <a:t> </a:t>
            </a:r>
            <a:endParaRPr lang="en-US" altLang="en-US" sz="2000" dirty="0">
              <a:solidFill>
                <a:srgbClr val="053043"/>
              </a:solidFill>
            </a:endParaRPr>
          </a:p>
          <a:p>
            <a:pPr eaLnBrk="0" fontAlgn="base" hangingPunct="0">
              <a:spcBef>
                <a:spcPct val="0"/>
              </a:spcBef>
              <a:spcAft>
                <a:spcPct val="0"/>
              </a:spcAft>
            </a:pPr>
            <a:r>
              <a:rPr lang="en-US" altLang="en-US" sz="2000" dirty="0">
                <a:solidFill>
                  <a:srgbClr val="053043"/>
                </a:solidFill>
                <a:ea typeface="Times New Roman" panose="02020603050405020304" pitchFamily="18" charset="0"/>
                <a:cs typeface="Times New Roman" panose="02020603050405020304" pitchFamily="18" charset="0"/>
              </a:rPr>
              <a:t>Students with less student debt are least likely to pay back their loans, because many do not have jobs that pay well. </a:t>
            </a:r>
            <a:r>
              <a:rPr lang="en-US" altLang="en-US" sz="2000" dirty="0" smtClean="0">
                <a:solidFill>
                  <a:srgbClr val="053043"/>
                </a:solidFill>
                <a:ea typeface="Times New Roman" panose="02020603050405020304" pitchFamily="18" charset="0"/>
                <a:cs typeface="Times New Roman" panose="02020603050405020304" pitchFamily="18" charset="0"/>
              </a:rPr>
              <a:t/>
            </a:r>
            <a:br>
              <a:rPr lang="en-US" altLang="en-US" sz="2000" dirty="0" smtClean="0">
                <a:solidFill>
                  <a:srgbClr val="053043"/>
                </a:solidFill>
                <a:ea typeface="Times New Roman" panose="02020603050405020304" pitchFamily="18" charset="0"/>
                <a:cs typeface="Times New Roman" panose="02020603050405020304" pitchFamily="18" charset="0"/>
              </a:rPr>
            </a:br>
            <a:r>
              <a:rPr lang="en-US" altLang="en-US" sz="2000" dirty="0" smtClean="0">
                <a:solidFill>
                  <a:srgbClr val="053043"/>
                </a:solidFill>
                <a:ea typeface="Times New Roman" panose="02020603050405020304" pitchFamily="18" charset="0"/>
                <a:cs typeface="Times New Roman" panose="02020603050405020304" pitchFamily="18" charset="0"/>
              </a:rPr>
              <a:t> </a:t>
            </a:r>
            <a:endParaRPr lang="en-US" altLang="en-US" sz="2000" dirty="0">
              <a:solidFill>
                <a:srgbClr val="053043"/>
              </a:solidFill>
            </a:endParaRPr>
          </a:p>
          <a:p>
            <a:pPr lvl="3" eaLnBrk="0" fontAlgn="base" hangingPunct="0">
              <a:spcBef>
                <a:spcPct val="0"/>
              </a:spcBef>
              <a:spcAft>
                <a:spcPct val="0"/>
              </a:spcAft>
            </a:pPr>
            <a:r>
              <a:rPr lang="en-US" altLang="en-US" sz="2400" dirty="0">
                <a:solidFill>
                  <a:srgbClr val="053043"/>
                </a:solidFill>
                <a:ea typeface="Times New Roman" panose="02020603050405020304" pitchFamily="18" charset="0"/>
                <a:cs typeface="Times New Roman" panose="02020603050405020304" pitchFamily="18" charset="0"/>
              </a:rPr>
              <a:t>$1,000 to $5,000					34%</a:t>
            </a:r>
            <a:endParaRPr lang="en-US" altLang="en-US" sz="2400" dirty="0">
              <a:solidFill>
                <a:srgbClr val="053043"/>
              </a:solidFill>
            </a:endParaRPr>
          </a:p>
          <a:p>
            <a:pPr lvl="3" eaLnBrk="0" fontAlgn="base" hangingPunct="0">
              <a:spcBef>
                <a:spcPct val="0"/>
              </a:spcBef>
              <a:spcAft>
                <a:spcPct val="0"/>
              </a:spcAft>
            </a:pPr>
            <a:r>
              <a:rPr lang="en-US" altLang="en-US" sz="2400" dirty="0">
                <a:solidFill>
                  <a:srgbClr val="053043"/>
                </a:solidFill>
                <a:ea typeface="Times New Roman" panose="02020603050405020304" pitchFamily="18" charset="0"/>
                <a:cs typeface="Times New Roman" panose="02020603050405020304" pitchFamily="18" charset="0"/>
              </a:rPr>
              <a:t>$5,000 to $10,000				</a:t>
            </a:r>
            <a:r>
              <a:rPr lang="en-US" altLang="en-US" sz="2400" dirty="0" smtClean="0">
                <a:solidFill>
                  <a:srgbClr val="053043"/>
                </a:solidFill>
                <a:ea typeface="Times New Roman" panose="02020603050405020304" pitchFamily="18" charset="0"/>
                <a:cs typeface="Times New Roman" panose="02020603050405020304" pitchFamily="18" charset="0"/>
              </a:rPr>
              <a:t>	29</a:t>
            </a:r>
            <a:r>
              <a:rPr lang="en-US" altLang="en-US" sz="2400" dirty="0">
                <a:solidFill>
                  <a:srgbClr val="053043"/>
                </a:solidFill>
                <a:ea typeface="Times New Roman" panose="02020603050405020304" pitchFamily="18" charset="0"/>
                <a:cs typeface="Times New Roman" panose="02020603050405020304" pitchFamily="18" charset="0"/>
              </a:rPr>
              <a:t>%</a:t>
            </a:r>
            <a:endParaRPr lang="en-US" altLang="en-US" sz="2400" dirty="0">
              <a:solidFill>
                <a:srgbClr val="053043"/>
              </a:solidFill>
            </a:endParaRPr>
          </a:p>
          <a:p>
            <a:pPr lvl="3" eaLnBrk="0" fontAlgn="base" hangingPunct="0">
              <a:spcBef>
                <a:spcPct val="0"/>
              </a:spcBef>
              <a:spcAft>
                <a:spcPct val="0"/>
              </a:spcAft>
            </a:pPr>
            <a:r>
              <a:rPr lang="en-US" altLang="en-US" sz="2400" dirty="0">
                <a:solidFill>
                  <a:srgbClr val="053043"/>
                </a:solidFill>
                <a:ea typeface="Times New Roman" panose="02020603050405020304" pitchFamily="18" charset="0"/>
                <a:cs typeface="Times New Roman" panose="02020603050405020304" pitchFamily="18" charset="0"/>
              </a:rPr>
              <a:t>$10,000 to $25,000				</a:t>
            </a:r>
            <a:r>
              <a:rPr lang="en-US" altLang="en-US" sz="2400" dirty="0" smtClean="0">
                <a:solidFill>
                  <a:srgbClr val="053043"/>
                </a:solidFill>
                <a:ea typeface="Times New Roman" panose="02020603050405020304" pitchFamily="18" charset="0"/>
                <a:cs typeface="Times New Roman" panose="02020603050405020304" pitchFamily="18" charset="0"/>
              </a:rPr>
              <a:t>	24</a:t>
            </a:r>
            <a:r>
              <a:rPr lang="en-US" altLang="en-US" sz="2400" dirty="0">
                <a:solidFill>
                  <a:srgbClr val="053043"/>
                </a:solidFill>
                <a:ea typeface="Times New Roman" panose="02020603050405020304" pitchFamily="18" charset="0"/>
                <a:cs typeface="Times New Roman" panose="02020603050405020304" pitchFamily="18" charset="0"/>
              </a:rPr>
              <a:t>%</a:t>
            </a:r>
            <a:endParaRPr lang="en-US" altLang="en-US" sz="2400" dirty="0">
              <a:solidFill>
                <a:srgbClr val="053043"/>
              </a:solidFill>
            </a:endParaRPr>
          </a:p>
          <a:p>
            <a:pPr lvl="3" eaLnBrk="0" fontAlgn="base" hangingPunct="0">
              <a:spcBef>
                <a:spcPct val="0"/>
              </a:spcBef>
              <a:spcAft>
                <a:spcPct val="0"/>
              </a:spcAft>
            </a:pPr>
            <a:r>
              <a:rPr lang="en-US" altLang="en-US" sz="2400" dirty="0">
                <a:solidFill>
                  <a:srgbClr val="053043"/>
                </a:solidFill>
                <a:ea typeface="Times New Roman" panose="02020603050405020304" pitchFamily="18" charset="0"/>
                <a:cs typeface="Times New Roman" panose="02020603050405020304" pitchFamily="18" charset="0"/>
              </a:rPr>
              <a:t>$25,000 to $50,000				</a:t>
            </a:r>
            <a:r>
              <a:rPr lang="en-US" altLang="en-US" sz="2400" dirty="0" smtClean="0">
                <a:solidFill>
                  <a:srgbClr val="053043"/>
                </a:solidFill>
                <a:ea typeface="Times New Roman" panose="02020603050405020304" pitchFamily="18" charset="0"/>
                <a:cs typeface="Times New Roman" panose="02020603050405020304" pitchFamily="18" charset="0"/>
              </a:rPr>
              <a:t>	21</a:t>
            </a:r>
            <a:r>
              <a:rPr lang="en-US" altLang="en-US" sz="2400" dirty="0">
                <a:solidFill>
                  <a:srgbClr val="053043"/>
                </a:solidFill>
                <a:ea typeface="Times New Roman" panose="02020603050405020304" pitchFamily="18" charset="0"/>
                <a:cs typeface="Times New Roman" panose="02020603050405020304" pitchFamily="18" charset="0"/>
              </a:rPr>
              <a:t>%</a:t>
            </a:r>
            <a:endParaRPr lang="en-US" altLang="en-US" sz="2400" dirty="0">
              <a:solidFill>
                <a:srgbClr val="053043"/>
              </a:solidFill>
            </a:endParaRPr>
          </a:p>
          <a:p>
            <a:pPr lvl="3" eaLnBrk="0" fontAlgn="base" hangingPunct="0">
              <a:spcBef>
                <a:spcPct val="0"/>
              </a:spcBef>
              <a:spcAft>
                <a:spcPct val="0"/>
              </a:spcAft>
            </a:pPr>
            <a:r>
              <a:rPr lang="en-US" altLang="en-US" sz="2400" dirty="0">
                <a:solidFill>
                  <a:srgbClr val="053043"/>
                </a:solidFill>
                <a:ea typeface="Times New Roman" panose="02020603050405020304" pitchFamily="18" charset="0"/>
                <a:cs typeface="Times New Roman" panose="02020603050405020304" pitchFamily="18" charset="0"/>
              </a:rPr>
              <a:t>$50,000 to $100,000				21%</a:t>
            </a:r>
            <a:endParaRPr lang="en-US" altLang="en-US" sz="2400" dirty="0">
              <a:solidFill>
                <a:srgbClr val="053043"/>
              </a:solidFill>
            </a:endParaRPr>
          </a:p>
          <a:p>
            <a:pPr lvl="3" eaLnBrk="0" fontAlgn="base" hangingPunct="0">
              <a:spcBef>
                <a:spcPct val="0"/>
              </a:spcBef>
              <a:spcAft>
                <a:spcPct val="0"/>
              </a:spcAft>
            </a:pPr>
            <a:r>
              <a:rPr lang="en-US" altLang="en-US" sz="2400" dirty="0">
                <a:solidFill>
                  <a:srgbClr val="053043"/>
                </a:solidFill>
                <a:ea typeface="Times New Roman" panose="02020603050405020304" pitchFamily="18" charset="0"/>
                <a:cs typeface="Times New Roman" panose="02020603050405020304" pitchFamily="18" charset="0"/>
              </a:rPr>
              <a:t>more than $100,000				</a:t>
            </a:r>
            <a:r>
              <a:rPr lang="en-US" altLang="en-US" sz="2400" dirty="0" smtClean="0">
                <a:solidFill>
                  <a:srgbClr val="053043"/>
                </a:solidFill>
                <a:ea typeface="Times New Roman" panose="02020603050405020304" pitchFamily="18" charset="0"/>
                <a:cs typeface="Times New Roman" panose="02020603050405020304" pitchFamily="18" charset="0"/>
              </a:rPr>
              <a:t>	18</a:t>
            </a:r>
            <a:r>
              <a:rPr lang="en-US" altLang="en-US" sz="2400" dirty="0">
                <a:solidFill>
                  <a:srgbClr val="053043"/>
                </a:solidFill>
                <a:ea typeface="Times New Roman" panose="02020603050405020304" pitchFamily="18" charset="0"/>
                <a:cs typeface="Times New Roman" panose="02020603050405020304" pitchFamily="18" charset="0"/>
              </a:rPr>
              <a:t>%</a:t>
            </a:r>
            <a:endParaRPr lang="en-US" altLang="en-US" sz="2400" dirty="0">
              <a:solidFill>
                <a:srgbClr val="053043"/>
              </a:solidFill>
            </a:endParaRPr>
          </a:p>
          <a:p>
            <a:pPr eaLnBrk="0" fontAlgn="base" hangingPunct="0">
              <a:spcBef>
                <a:spcPct val="0"/>
              </a:spcBef>
              <a:spcAft>
                <a:spcPct val="0"/>
              </a:spcAft>
            </a:pPr>
            <a:endParaRPr lang="en-US" altLang="en-US" sz="1200" dirty="0" smtClean="0">
              <a:solidFill>
                <a:srgbClr val="053043"/>
              </a:solidFill>
              <a:ea typeface="Times New Roman" panose="02020603050405020304" pitchFamily="18" charset="0"/>
              <a:cs typeface="Times New Roman" panose="02020603050405020304" pitchFamily="18" charset="0"/>
            </a:endParaRPr>
          </a:p>
          <a:p>
            <a:pPr eaLnBrk="0" fontAlgn="base" hangingPunct="0">
              <a:spcBef>
                <a:spcPct val="0"/>
              </a:spcBef>
              <a:spcAft>
                <a:spcPct val="0"/>
              </a:spcAft>
            </a:pPr>
            <a:endParaRPr lang="en-US" altLang="en-US" sz="1200" dirty="0">
              <a:solidFill>
                <a:srgbClr val="053043"/>
              </a:solidFill>
              <a:ea typeface="Times New Roman" panose="02020603050405020304" pitchFamily="18" charset="0"/>
              <a:cs typeface="Times New Roman" panose="02020603050405020304" pitchFamily="18" charset="0"/>
            </a:endParaRPr>
          </a:p>
          <a:p>
            <a:pPr eaLnBrk="0" fontAlgn="base" hangingPunct="0">
              <a:spcBef>
                <a:spcPct val="0"/>
              </a:spcBef>
              <a:spcAft>
                <a:spcPct val="0"/>
              </a:spcAft>
            </a:pPr>
            <a:r>
              <a:rPr lang="en-US" altLang="en-US" sz="1200" i="1" dirty="0" smtClean="0">
                <a:solidFill>
                  <a:srgbClr val="C00000"/>
                </a:solidFill>
                <a:ea typeface="Times New Roman" panose="02020603050405020304" pitchFamily="18" charset="0"/>
                <a:cs typeface="Times New Roman" panose="02020603050405020304" pitchFamily="18" charset="0"/>
              </a:rPr>
              <a:t>Among </a:t>
            </a:r>
            <a:r>
              <a:rPr lang="en-US" altLang="en-US" sz="1200" i="1" dirty="0">
                <a:solidFill>
                  <a:srgbClr val="C00000"/>
                </a:solidFill>
                <a:ea typeface="Times New Roman" panose="02020603050405020304" pitchFamily="18" charset="0"/>
                <a:cs typeface="Times New Roman" panose="02020603050405020304" pitchFamily="18" charset="0"/>
              </a:rPr>
              <a:t>graduate and undergraduate borrowers who left school in 2009, share who defaulted by 2014. </a:t>
            </a:r>
            <a:endParaRPr lang="en-US" altLang="en-US" sz="1200" i="1" dirty="0">
              <a:solidFill>
                <a:srgbClr val="C00000"/>
              </a:solidFill>
              <a:ea typeface="Times New Roman" panose="02020603050405020304" pitchFamily="18" charset="0"/>
            </a:endParaRPr>
          </a:p>
          <a:p>
            <a:pPr eaLnBrk="0" fontAlgn="base" hangingPunct="0">
              <a:spcBef>
                <a:spcPct val="0"/>
              </a:spcBef>
              <a:spcAft>
                <a:spcPct val="0"/>
              </a:spcAft>
            </a:pPr>
            <a:r>
              <a:rPr lang="en-US" altLang="en-US" sz="1200" i="1" dirty="0">
                <a:solidFill>
                  <a:srgbClr val="C00000"/>
                </a:solidFill>
                <a:ea typeface="Times New Roman" panose="02020603050405020304" pitchFamily="18" charset="0"/>
              </a:rPr>
              <a:t>Sources: Federal Reserve Bank of New York Consumer Credit Panel and Equifax (Published in TheUpshot, NYT, August 31, 2015)</a:t>
            </a:r>
            <a:r>
              <a:rPr lang="en-US" altLang="en-US" sz="800" i="1" dirty="0">
                <a:solidFill>
                  <a:srgbClr val="C00000"/>
                </a:solidFill>
              </a:rPr>
              <a:t> </a:t>
            </a:r>
            <a:endParaRPr lang="en-US" altLang="en-US" sz="2000" i="1" dirty="0">
              <a:solidFill>
                <a:srgbClr val="C00000"/>
              </a:solidFill>
            </a:endParaRPr>
          </a:p>
        </p:txBody>
      </p:sp>
    </p:spTree>
    <p:extLst>
      <p:ext uri="{BB962C8B-B14F-4D97-AF65-F5344CB8AC3E}">
        <p14:creationId xmlns:p14="http://schemas.microsoft.com/office/powerpoint/2010/main" val="547423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par>
                          <p:cTn id="9" fill="hold">
                            <p:stCondLst>
                              <p:cond delay="0"/>
                            </p:stCondLst>
                            <p:childTnLst>
                              <p:par>
                                <p:cTn id="10" presetID="10" presetClass="entr" presetSubtype="0" fill="hold"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fade">
                                      <p:cBhvr>
                                        <p:cTn id="16" dur="1000"/>
                                        <p:tgtEl>
                                          <p:spTgt spid="10">
                                            <p:txEl>
                                              <p:pRg st="1" end="1"/>
                                            </p:txEl>
                                          </p:spTgt>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fade">
                                      <p:cBhvr>
                                        <p:cTn id="20" dur="1000"/>
                                        <p:tgtEl>
                                          <p:spTgt spid="10">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animEffect transition="in" filter="fade">
                                      <p:cBhvr>
                                        <p:cTn id="23" dur="1000"/>
                                        <p:tgtEl>
                                          <p:spTgt spid="10">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xEl>
                                              <p:pRg st="4" end="4"/>
                                            </p:txEl>
                                          </p:spTgt>
                                        </p:tgtEl>
                                        <p:attrNameLst>
                                          <p:attrName>style.visibility</p:attrName>
                                        </p:attrNameLst>
                                      </p:cBhvr>
                                      <p:to>
                                        <p:strVal val="visible"/>
                                      </p:to>
                                    </p:set>
                                    <p:animEffect transition="in" filter="fade">
                                      <p:cBhvr>
                                        <p:cTn id="26" dur="1000"/>
                                        <p:tgtEl>
                                          <p:spTgt spid="10">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0">
                                            <p:txEl>
                                              <p:pRg st="5" end="5"/>
                                            </p:txEl>
                                          </p:spTgt>
                                        </p:tgtEl>
                                        <p:attrNameLst>
                                          <p:attrName>style.visibility</p:attrName>
                                        </p:attrNameLst>
                                      </p:cBhvr>
                                      <p:to>
                                        <p:strVal val="visible"/>
                                      </p:to>
                                    </p:set>
                                    <p:animEffect transition="in" filter="fade">
                                      <p:cBhvr>
                                        <p:cTn id="29" dur="1000"/>
                                        <p:tgtEl>
                                          <p:spTgt spid="10">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fade">
                                      <p:cBhvr>
                                        <p:cTn id="32" dur="1000"/>
                                        <p:tgtEl>
                                          <p:spTgt spid="10">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0">
                                            <p:txEl>
                                              <p:pRg st="7" end="7"/>
                                            </p:txEl>
                                          </p:spTgt>
                                        </p:tgtEl>
                                        <p:attrNameLst>
                                          <p:attrName>style.visibility</p:attrName>
                                        </p:attrNameLst>
                                      </p:cBhvr>
                                      <p:to>
                                        <p:strVal val="visible"/>
                                      </p:to>
                                    </p:set>
                                    <p:animEffect transition="in" filter="fade">
                                      <p:cBhvr>
                                        <p:cTn id="35" dur="1000"/>
                                        <p:tgtEl>
                                          <p:spTgt spid="10">
                                            <p:txEl>
                                              <p:pRg st="7" end="7"/>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0">
                                            <p:txEl>
                                              <p:pRg st="10" end="10"/>
                                            </p:txEl>
                                          </p:spTgt>
                                        </p:tgtEl>
                                        <p:attrNameLst>
                                          <p:attrName>style.visibility</p:attrName>
                                        </p:attrNameLst>
                                      </p:cBhvr>
                                      <p:to>
                                        <p:strVal val="visible"/>
                                      </p:to>
                                    </p:set>
                                    <p:animEffect transition="in" filter="fade">
                                      <p:cBhvr>
                                        <p:cTn id="38" dur="1000"/>
                                        <p:tgtEl>
                                          <p:spTgt spid="10">
                                            <p:txEl>
                                              <p:pRg st="10" end="1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0">
                                            <p:txEl>
                                              <p:pRg st="11" end="11"/>
                                            </p:txEl>
                                          </p:spTgt>
                                        </p:tgtEl>
                                        <p:attrNameLst>
                                          <p:attrName>style.visibility</p:attrName>
                                        </p:attrNameLst>
                                      </p:cBhvr>
                                      <p:to>
                                        <p:strVal val="visible"/>
                                      </p:to>
                                    </p:set>
                                    <p:animEffect transition="in" filter="fade">
                                      <p:cBhvr>
                                        <p:cTn id="41" dur="1000"/>
                                        <p:tgtEl>
                                          <p:spTgt spid="1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srgbClr val="C00000"/>
                </a:solidFill>
                <a:effectLst>
                  <a:outerShdw blurRad="38100" dist="38100" dir="2700000" algn="tl">
                    <a:srgbClr val="000000">
                      <a:alpha val="43137"/>
                    </a:srgbClr>
                  </a:outerShdw>
                </a:effectLst>
              </a:rPr>
              <a:t>Why is Reverse Transfer Important?</a:t>
            </a:r>
            <a:endParaRPr lang="en-US" sz="2800" dirty="0">
              <a:solidFill>
                <a:srgbClr val="C00000"/>
              </a:solidFill>
              <a:effectLst>
                <a:outerShdw blurRad="38100" dist="38100" dir="2700000" algn="tl">
                  <a:srgbClr val="000000">
                    <a:alpha val="43137"/>
                  </a:srgbClr>
                </a:outerShdw>
              </a:effectLst>
            </a:endParaRPr>
          </a:p>
        </p:txBody>
      </p:sp>
      <p:sp>
        <p:nvSpPr>
          <p:cNvPr id="8" name="Rectangle 7"/>
          <p:cNvSpPr/>
          <p:nvPr/>
        </p:nvSpPr>
        <p:spPr>
          <a:xfrm>
            <a:off x="1560303" y="2352721"/>
            <a:ext cx="6023394" cy="2677656"/>
          </a:xfrm>
          <a:prstGeom prst="rect">
            <a:avLst/>
          </a:prstGeom>
        </p:spPr>
        <p:txBody>
          <a:bodyPr wrap="square">
            <a:spAutoFit/>
          </a:bodyPr>
          <a:lstStyle/>
          <a:p>
            <a:pPr algn="ctr" defTabSz="342900" eaLnBrk="0" fontAlgn="base" hangingPunct="0">
              <a:spcBef>
                <a:spcPct val="0"/>
              </a:spcBef>
              <a:spcAft>
                <a:spcPct val="0"/>
              </a:spcAft>
            </a:pPr>
            <a:r>
              <a:rPr lang="en-US" altLang="en-US" sz="2800" b="1" dirty="0" smtClean="0">
                <a:solidFill>
                  <a:srgbClr val="053043"/>
                </a:solidFill>
                <a:ea typeface="Times New Roman" panose="02020603050405020304" pitchFamily="18" charset="0"/>
                <a:cs typeface="Times New Roman" panose="02020603050405020304" pitchFamily="18" charset="0"/>
              </a:rPr>
              <a:t>Incentivizes</a:t>
            </a:r>
          </a:p>
          <a:p>
            <a:pPr algn="ctr" defTabSz="342900" eaLnBrk="0" fontAlgn="base" hangingPunct="0">
              <a:spcBef>
                <a:spcPct val="0"/>
              </a:spcBef>
              <a:spcAft>
                <a:spcPct val="0"/>
              </a:spcAft>
            </a:pPr>
            <a:r>
              <a:rPr lang="en-US" altLang="en-US" sz="2800" b="1" dirty="0" smtClean="0">
                <a:solidFill>
                  <a:srgbClr val="053043"/>
                </a:solidFill>
                <a:ea typeface="Times New Roman" panose="02020603050405020304" pitchFamily="18" charset="0"/>
                <a:cs typeface="Times New Roman" panose="02020603050405020304" pitchFamily="18" charset="0"/>
              </a:rPr>
              <a:t> </a:t>
            </a:r>
            <a:r>
              <a:rPr lang="en-US" altLang="en-US" sz="2800" b="1" dirty="0">
                <a:solidFill>
                  <a:srgbClr val="053043"/>
                </a:solidFill>
                <a:ea typeface="Times New Roman" panose="02020603050405020304" pitchFamily="18" charset="0"/>
                <a:cs typeface="Times New Roman" panose="02020603050405020304" pitchFamily="18" charset="0"/>
              </a:rPr>
              <a:t>students to completion </a:t>
            </a:r>
          </a:p>
          <a:p>
            <a:pPr algn="ctr" defTabSz="342900" eaLnBrk="0" fontAlgn="base" hangingPunct="0">
              <a:spcBef>
                <a:spcPct val="0"/>
              </a:spcBef>
              <a:spcAft>
                <a:spcPct val="0"/>
              </a:spcAft>
            </a:pPr>
            <a:r>
              <a:rPr lang="en-US" altLang="en-US" sz="2800" b="1" dirty="0">
                <a:solidFill>
                  <a:srgbClr val="053043"/>
                </a:solidFill>
                <a:ea typeface="Times New Roman" panose="02020603050405020304" pitchFamily="18" charset="0"/>
                <a:cs typeface="Times New Roman" panose="02020603050405020304" pitchFamily="18" charset="0"/>
              </a:rPr>
              <a:t>of the </a:t>
            </a:r>
          </a:p>
          <a:p>
            <a:pPr algn="ctr" defTabSz="342900" eaLnBrk="0" fontAlgn="base" hangingPunct="0">
              <a:spcBef>
                <a:spcPct val="0"/>
              </a:spcBef>
              <a:spcAft>
                <a:spcPct val="0"/>
              </a:spcAft>
            </a:pPr>
            <a:r>
              <a:rPr lang="en-US" altLang="en-US" sz="2800" b="1" dirty="0">
                <a:solidFill>
                  <a:srgbClr val="053043"/>
                </a:solidFill>
                <a:ea typeface="Times New Roman" panose="02020603050405020304" pitchFamily="18" charset="0"/>
                <a:cs typeface="Times New Roman" panose="02020603050405020304" pitchFamily="18" charset="0"/>
              </a:rPr>
              <a:t>bachelor’s degree </a:t>
            </a:r>
          </a:p>
          <a:p>
            <a:pPr algn="ctr" defTabSz="342900" eaLnBrk="0" fontAlgn="base" hangingPunct="0">
              <a:spcBef>
                <a:spcPct val="0"/>
              </a:spcBef>
              <a:spcAft>
                <a:spcPct val="0"/>
              </a:spcAft>
            </a:pPr>
            <a:r>
              <a:rPr lang="en-US" altLang="en-US" sz="2800" b="1" dirty="0">
                <a:solidFill>
                  <a:srgbClr val="053043"/>
                </a:solidFill>
                <a:ea typeface="Times New Roman" panose="02020603050405020304" pitchFamily="18" charset="0"/>
                <a:cs typeface="Times New Roman" panose="02020603050405020304" pitchFamily="18" charset="0"/>
              </a:rPr>
              <a:t>by </a:t>
            </a:r>
          </a:p>
          <a:p>
            <a:pPr algn="ctr" defTabSz="342900" eaLnBrk="0" fontAlgn="base" hangingPunct="0">
              <a:spcBef>
                <a:spcPct val="0"/>
              </a:spcBef>
              <a:spcAft>
                <a:spcPct val="0"/>
              </a:spcAft>
            </a:pPr>
            <a:r>
              <a:rPr lang="en-US" altLang="en-US" sz="2800" b="1" dirty="0">
                <a:solidFill>
                  <a:srgbClr val="053043"/>
                </a:solidFill>
                <a:ea typeface="Times New Roman" panose="02020603050405020304" pitchFamily="18" charset="0"/>
                <a:cs typeface="Times New Roman" panose="02020603050405020304" pitchFamily="18" charset="0"/>
              </a:rPr>
              <a:t>providing a milestone</a:t>
            </a:r>
            <a:endParaRPr lang="en-US" altLang="en-US" sz="2800" i="1" dirty="0">
              <a:solidFill>
                <a:srgbClr val="C00000"/>
              </a:solidFill>
            </a:endParaRPr>
          </a:p>
        </p:txBody>
      </p:sp>
    </p:spTree>
    <p:extLst>
      <p:ext uri="{BB962C8B-B14F-4D97-AF65-F5344CB8AC3E}">
        <p14:creationId xmlns:p14="http://schemas.microsoft.com/office/powerpoint/2010/main" val="1632266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solidFill>
                  <a:srgbClr val="003144"/>
                </a:solidFill>
              </a:rPr>
              <a:t>What is Reverse Transfer?</a:t>
            </a:r>
            <a:endParaRPr lang="en-US" sz="2800" dirty="0">
              <a:solidFill>
                <a:srgbClr val="C00000"/>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36" y="1745045"/>
            <a:ext cx="8922328" cy="2530698"/>
          </a:xfrm>
          <a:prstGeom prst="rect">
            <a:avLst/>
          </a:prstGeom>
        </p:spPr>
      </p:pic>
      <p:sp>
        <p:nvSpPr>
          <p:cNvPr id="5" name="TextBox 4"/>
          <p:cNvSpPr txBox="1"/>
          <p:nvPr/>
        </p:nvSpPr>
        <p:spPr>
          <a:xfrm>
            <a:off x="221673" y="4623372"/>
            <a:ext cx="8575964"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434343"/>
                </a:solidFill>
                <a:effectLst/>
                <a:uLnTx/>
                <a:uFillTx/>
              </a:rPr>
              <a:t>It is the </a:t>
            </a:r>
            <a:r>
              <a:rPr kumimoji="0" lang="en-US" sz="2000" b="1" i="0" u="none" strike="noStrike" kern="0" cap="none" spc="0" normalizeH="0" baseline="0" noProof="0" dirty="0" smtClean="0">
                <a:ln>
                  <a:noFill/>
                </a:ln>
                <a:solidFill>
                  <a:srgbClr val="B25121"/>
                </a:solidFill>
                <a:effectLst/>
                <a:uLnTx/>
                <a:uFillTx/>
              </a:rPr>
              <a:t>transfer of credits from a four-year (or two-year) institution to any two-year institution</a:t>
            </a:r>
            <a:r>
              <a:rPr kumimoji="0" lang="en-US" sz="2000" b="0" i="0" u="none" strike="noStrike" kern="0" cap="none" spc="0" normalizeH="0" baseline="0" noProof="0" dirty="0" smtClean="0">
                <a:ln>
                  <a:noFill/>
                </a:ln>
                <a:solidFill>
                  <a:srgbClr val="B25121"/>
                </a:solidFill>
                <a:effectLst/>
                <a:uLnTx/>
                <a:uFillTx/>
              </a:rPr>
              <a:t> </a:t>
            </a:r>
            <a:r>
              <a:rPr kumimoji="0" lang="en-US" sz="2000" b="0" i="0" u="none" strike="noStrike" kern="0" cap="none" spc="0" normalizeH="0" baseline="0" noProof="0" dirty="0" smtClean="0">
                <a:ln>
                  <a:noFill/>
                </a:ln>
                <a:solidFill>
                  <a:srgbClr val="434343"/>
                </a:solidFill>
                <a:effectLst/>
                <a:uLnTx/>
                <a:uFillTx/>
              </a:rPr>
              <a:t>from which a student transferred. </a:t>
            </a:r>
            <a:r>
              <a:rPr kumimoji="0" lang="en-US" sz="2000" b="1" i="0" u="none" strike="noStrike" kern="0" cap="none" spc="0" normalizeH="0" baseline="0" noProof="0" dirty="0" smtClean="0">
                <a:ln>
                  <a:noFill/>
                </a:ln>
                <a:solidFill>
                  <a:srgbClr val="B25121"/>
                </a:solidFill>
                <a:effectLst/>
                <a:uLnTx/>
                <a:uFillTx/>
              </a:rPr>
              <a:t>If eligible, the student is awarded an associate degree</a:t>
            </a:r>
            <a:r>
              <a:rPr kumimoji="0" lang="en-US" sz="2000" b="0" i="0" u="none" strike="noStrike" kern="0" cap="none" spc="0" normalizeH="0" baseline="0" noProof="0" dirty="0" smtClean="0">
                <a:ln>
                  <a:noFill/>
                </a:ln>
                <a:solidFill>
                  <a:srgbClr val="B25121"/>
                </a:solidFill>
                <a:effectLst/>
                <a:uLnTx/>
                <a:uFillTx/>
              </a:rPr>
              <a:t>.</a:t>
            </a:r>
          </a:p>
        </p:txBody>
      </p:sp>
    </p:spTree>
    <p:extLst>
      <p:ext uri="{BB962C8B-B14F-4D97-AF65-F5344CB8AC3E}">
        <p14:creationId xmlns:p14="http://schemas.microsoft.com/office/powerpoint/2010/main" val="837726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559158" y="1207770"/>
            <a:ext cx="8249176" cy="476084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600" dirty="0" smtClean="0">
                <a:solidFill>
                  <a:sysClr val="windowText" lastClr="000000"/>
                </a:solidFill>
                <a:cs typeface="Arial" panose="020B0604020202020204" pitchFamily="34" charset="0"/>
              </a:rPr>
              <a:t>Trusted central location for storing and receiving data</a:t>
            </a:r>
          </a:p>
          <a:p>
            <a:pPr>
              <a:defRPr/>
            </a:pPr>
            <a:r>
              <a:rPr lang="en-US" sz="2600" dirty="0" smtClean="0">
                <a:solidFill>
                  <a:sysClr val="windowText" lastClr="000000"/>
                </a:solidFill>
                <a:cs typeface="Arial" panose="020B0604020202020204" pitchFamily="34" charset="0"/>
              </a:rPr>
              <a:t>Crosses public, private and state lines</a:t>
            </a:r>
          </a:p>
          <a:p>
            <a:pPr>
              <a:defRPr/>
            </a:pPr>
            <a:r>
              <a:rPr lang="en-US" sz="2600" dirty="0" smtClean="0">
                <a:solidFill>
                  <a:sysClr val="windowText" lastClr="000000"/>
                </a:solidFill>
                <a:cs typeface="Arial" panose="020B0604020202020204" pitchFamily="34" charset="0"/>
              </a:rPr>
              <a:t>Free and unlimited course and grade data exchanges with multiple partners. </a:t>
            </a:r>
          </a:p>
          <a:p>
            <a:pPr>
              <a:defRPr/>
            </a:pPr>
            <a:r>
              <a:rPr lang="en-US" sz="2600" dirty="0" smtClean="0">
                <a:solidFill>
                  <a:sysClr val="windowText" lastClr="000000"/>
                </a:solidFill>
                <a:cs typeface="Arial" panose="020B0604020202020204" pitchFamily="34" charset="0"/>
              </a:rPr>
              <a:t>The ability for hosts to send all reverse transfer data, for all degree granting institutions, in one file submission </a:t>
            </a:r>
          </a:p>
          <a:p>
            <a:pPr>
              <a:defRPr/>
            </a:pPr>
            <a:r>
              <a:rPr lang="en-US" sz="2600" dirty="0" smtClean="0">
                <a:solidFill>
                  <a:sysClr val="windowText" lastClr="000000"/>
                </a:solidFill>
                <a:cs typeface="Arial" panose="020B0604020202020204" pitchFamily="34" charset="0"/>
              </a:rPr>
              <a:t>The ability for degree granting Institutions to download their data from all  hosts (sending institution) in one location </a:t>
            </a:r>
          </a:p>
          <a:p>
            <a:pPr>
              <a:defRPr/>
            </a:pPr>
            <a:r>
              <a:rPr lang="en-US" sz="2600" dirty="0" smtClean="0">
                <a:solidFill>
                  <a:sysClr val="windowText" lastClr="000000"/>
                </a:solidFill>
                <a:cs typeface="Arial" panose="020B0604020202020204" pitchFamily="34" charset="0"/>
              </a:rPr>
              <a:t>Increased data quality for everyone because of automatic data validation.</a:t>
            </a:r>
          </a:p>
          <a:p>
            <a:pPr>
              <a:defRPr/>
            </a:pPr>
            <a:r>
              <a:rPr lang="en-US" sz="2600" dirty="0" smtClean="0">
                <a:solidFill>
                  <a:sysClr val="windowText" lastClr="000000"/>
                </a:solidFill>
                <a:cs typeface="Arial" panose="020B0604020202020204" pitchFamily="34" charset="0"/>
              </a:rPr>
              <a:t>Current student contact information to ensure diplomas are sent to the right address.</a:t>
            </a:r>
          </a:p>
          <a:p>
            <a:pPr>
              <a:defRPr/>
            </a:pPr>
            <a:endParaRPr lang="en-US" dirty="0">
              <a:solidFill>
                <a:sysClr val="windowText" lastClr="000000"/>
              </a:solidFill>
              <a:latin typeface="Calibri" panose="020F0502020204030204"/>
            </a:endParaRPr>
          </a:p>
        </p:txBody>
      </p:sp>
      <p:sp>
        <p:nvSpPr>
          <p:cNvPr id="7" name="TextBox 6"/>
          <p:cNvSpPr txBox="1"/>
          <p:nvPr/>
        </p:nvSpPr>
        <p:spPr>
          <a:xfrm>
            <a:off x="1733043" y="443113"/>
            <a:ext cx="5671595" cy="584775"/>
          </a:xfrm>
          <a:prstGeom prst="rect">
            <a:avLst/>
          </a:prstGeom>
          <a:noFill/>
        </p:spPr>
        <p:txBody>
          <a:bodyPr wrap="square" rtlCol="0">
            <a:spAutoFit/>
          </a:bodyPr>
          <a:lstStyle/>
          <a:p>
            <a:pPr defTabSz="914400"/>
            <a:r>
              <a:rPr lang="en-US" sz="3200" b="1" dirty="0" smtClean="0">
                <a:solidFill>
                  <a:prstClr val="black"/>
                </a:solidFill>
                <a:cs typeface="Arial" panose="020B0604020202020204" pitchFamily="34" charset="0"/>
              </a:rPr>
              <a:t>Benefits of NSC’s Service</a:t>
            </a:r>
          </a:p>
        </p:txBody>
      </p:sp>
    </p:spTree>
    <p:extLst>
      <p:ext uri="{BB962C8B-B14F-4D97-AF65-F5344CB8AC3E}">
        <p14:creationId xmlns:p14="http://schemas.microsoft.com/office/powerpoint/2010/main" val="922542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2000"/>
                                        <p:tgtEl>
                                          <p:spTgt spid="5">
                                            <p:txEl>
                                              <p:pRg st="1" end="1"/>
                                            </p:txEl>
                                          </p:spTgt>
                                        </p:tgtEl>
                                      </p:cBhvr>
                                    </p:animEffect>
                                    <p:anim calcmode="lin" valueType="num">
                                      <p:cBhvr>
                                        <p:cTn id="14" dur="2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2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2000"/>
                                        <p:tgtEl>
                                          <p:spTgt spid="5">
                                            <p:txEl>
                                              <p:pRg st="2" end="2"/>
                                            </p:txEl>
                                          </p:spTgt>
                                        </p:tgtEl>
                                      </p:cBhvr>
                                    </p:animEffect>
                                    <p:anim calcmode="lin" valueType="num">
                                      <p:cBhvr>
                                        <p:cTn id="20" dur="2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2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5000"/>
                            </p:stCondLst>
                            <p:childTnLst>
                              <p:par>
                                <p:cTn id="23" presetID="42" presetClass="entr" presetSubtype="0" fill="hold" nodeType="after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2000"/>
                                        <p:tgtEl>
                                          <p:spTgt spid="5">
                                            <p:txEl>
                                              <p:pRg st="3" end="3"/>
                                            </p:txEl>
                                          </p:spTgt>
                                        </p:tgtEl>
                                      </p:cBhvr>
                                    </p:animEffect>
                                    <p:anim calcmode="lin" valueType="num">
                                      <p:cBhvr>
                                        <p:cTn id="26" dur="2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7" dur="2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7000"/>
                            </p:stCondLst>
                            <p:childTnLst>
                              <p:par>
                                <p:cTn id="29" presetID="42" presetClass="entr" presetSubtype="0" fill="hold" nodeType="after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1000"/>
                                        <p:tgtEl>
                                          <p:spTgt spid="5">
                                            <p:txEl>
                                              <p:pRg st="4" end="4"/>
                                            </p:txEl>
                                          </p:spTgt>
                                        </p:tgtEl>
                                      </p:cBhvr>
                                    </p:animEffect>
                                    <p:anim calcmode="lin" valueType="num">
                                      <p:cBhvr>
                                        <p:cTn id="3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8000"/>
                            </p:stCondLst>
                            <p:childTnLst>
                              <p:par>
                                <p:cTn id="35" presetID="42" presetClass="entr" presetSubtype="0" fill="hold" nodeType="after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1000"/>
                                        <p:tgtEl>
                                          <p:spTgt spid="5">
                                            <p:txEl>
                                              <p:pRg st="5" end="5"/>
                                            </p:txEl>
                                          </p:spTgt>
                                        </p:tgtEl>
                                      </p:cBhvr>
                                    </p:animEffect>
                                    <p:anim calcmode="lin" valueType="num">
                                      <p:cBhvr>
                                        <p:cTn id="38"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9000"/>
                            </p:stCondLst>
                            <p:childTnLst>
                              <p:par>
                                <p:cTn id="41" presetID="42" presetClass="entr" presetSubtype="0" fill="hold" nodeType="after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Effect transition="in" filter="fade">
                                      <p:cBhvr>
                                        <p:cTn id="43" dur="1000"/>
                                        <p:tgtEl>
                                          <p:spTgt spid="5">
                                            <p:txEl>
                                              <p:pRg st="6" end="6"/>
                                            </p:txEl>
                                          </p:spTgt>
                                        </p:tgtEl>
                                      </p:cBhvr>
                                    </p:animEffect>
                                    <p:anim calcmode="lin" valueType="num">
                                      <p:cBhvr>
                                        <p:cTn id="44"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StudentTracker Premium Services</a:t>
            </a:r>
            <a:endParaRPr lang="en-US" dirty="0"/>
          </a:p>
        </p:txBody>
      </p:sp>
      <p:sp>
        <p:nvSpPr>
          <p:cNvPr id="4" name="Date Placeholder 3"/>
          <p:cNvSpPr>
            <a:spLocks noGrp="1"/>
          </p:cNvSpPr>
          <p:nvPr>
            <p:ph type="dt" sz="half" idx="10"/>
          </p:nvPr>
        </p:nvSpPr>
        <p:spPr/>
        <p:txBody>
          <a:bodyPr/>
          <a:lstStyle/>
          <a:p>
            <a:fld id="{E546C1F3-4D76-49C5-A43A-B2FF3C8C36A1}" type="datetime1">
              <a:rPr lang="en-US" smtClean="0">
                <a:solidFill>
                  <a:prstClr val="white">
                    <a:lumMod val="75000"/>
                  </a:prstClr>
                </a:solidFill>
              </a:rPr>
              <a:pPr/>
              <a:t>7/30/2017</a:t>
            </a:fld>
            <a:endParaRPr lang="en-US" dirty="0">
              <a:solidFill>
                <a:prstClr val="white">
                  <a:lumMod val="75000"/>
                </a:prstClr>
              </a:solidFill>
            </a:endParaRPr>
          </a:p>
        </p:txBody>
      </p:sp>
      <p:sp>
        <p:nvSpPr>
          <p:cNvPr id="5" name="Slide Number Placeholder 4"/>
          <p:cNvSpPr>
            <a:spLocks noGrp="1"/>
          </p:cNvSpPr>
          <p:nvPr>
            <p:ph type="sldNum" sz="quarter" idx="11"/>
          </p:nvPr>
        </p:nvSpPr>
        <p:spPr/>
        <p:txBody>
          <a:bodyPr/>
          <a:lstStyle/>
          <a:p>
            <a:fld id="{114AA880-58C2-F143-AB9C-BE7C7816A5B0}" type="slidenum">
              <a:rPr lang="en-US" smtClean="0">
                <a:solidFill>
                  <a:prstClr val="white">
                    <a:lumMod val="75000"/>
                  </a:prstClr>
                </a:solidFill>
              </a:rPr>
              <a:pPr/>
              <a:t>35</a:t>
            </a:fld>
            <a:endParaRPr lang="en-US" dirty="0">
              <a:solidFill>
                <a:prstClr val="white">
                  <a:lumMod val="75000"/>
                </a:prstClr>
              </a:solidFill>
            </a:endParaRPr>
          </a:p>
        </p:txBody>
      </p:sp>
      <p:sp>
        <p:nvSpPr>
          <p:cNvPr id="6" name="Text Placeholder 5"/>
          <p:cNvSpPr>
            <a:spLocks noGrp="1"/>
          </p:cNvSpPr>
          <p:nvPr>
            <p:ph type="body" sz="quarter" idx="12"/>
          </p:nvPr>
        </p:nvSpPr>
        <p:spPr/>
        <p:txBody>
          <a:bodyPr/>
          <a:lstStyle/>
          <a:p>
            <a:r>
              <a:rPr lang="en-US" dirty="0" smtClean="0"/>
              <a:t> </a:t>
            </a:r>
            <a:endParaRPr lang="en-US" dirty="0"/>
          </a:p>
        </p:txBody>
      </p:sp>
      <p:sp>
        <p:nvSpPr>
          <p:cNvPr id="7" name="Text Placeholder 6"/>
          <p:cNvSpPr>
            <a:spLocks noGrp="1"/>
          </p:cNvSpPr>
          <p:nvPr>
            <p:ph type="body" sz="quarter" idx="13"/>
          </p:nvPr>
        </p:nvSpPr>
        <p:spPr/>
        <p:txBody>
          <a:bodyPr>
            <a:normAutofit/>
          </a:bodyPr>
          <a:lstStyle/>
          <a:p>
            <a:r>
              <a:rPr lang="en-US" dirty="0" smtClean="0"/>
              <a:t> </a:t>
            </a:r>
            <a:endParaRPr lang="en-US" dirty="0"/>
          </a:p>
        </p:txBody>
      </p:sp>
    </p:spTree>
    <p:extLst>
      <p:ext uri="{BB962C8B-B14F-4D97-AF65-F5344CB8AC3E}">
        <p14:creationId xmlns:p14="http://schemas.microsoft.com/office/powerpoint/2010/main" val="1774621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524875" y="6224753"/>
            <a:ext cx="497520" cy="196371"/>
          </a:xfrm>
          <a:prstGeom prst="rect">
            <a:avLst/>
          </a:prstGeom>
        </p:spPr>
        <p:txBody>
          <a:bodyPr/>
          <a:lstStyle/>
          <a:p>
            <a:fld id="{114AA880-58C2-F143-AB9C-BE7C7816A5B0}" type="slidenum">
              <a:rPr lang="en-US" smtClean="0">
                <a:solidFill>
                  <a:srgbClr val="F2F2F2">
                    <a:lumMod val="75000"/>
                  </a:srgbClr>
                </a:solidFill>
              </a:rPr>
              <a:pPr/>
              <a:t>36</a:t>
            </a:fld>
            <a:endParaRPr lang="en-US" dirty="0">
              <a:solidFill>
                <a:srgbClr val="F2F2F2">
                  <a:lumMod val="75000"/>
                </a:srgbClr>
              </a:solidFill>
            </a:endParaRPr>
          </a:p>
        </p:txBody>
      </p:sp>
      <p:sp>
        <p:nvSpPr>
          <p:cNvPr id="5" name="Title 1"/>
          <p:cNvSpPr txBox="1">
            <a:spLocks/>
          </p:cNvSpPr>
          <p:nvPr/>
        </p:nvSpPr>
        <p:spPr>
          <a:xfrm>
            <a:off x="-2" y="516916"/>
            <a:ext cx="9143999" cy="946151"/>
          </a:xfrm>
          <a:prstGeom prst="rect">
            <a:avLst/>
          </a:prstGeom>
        </p:spPr>
        <p:txBody>
          <a:bodyPr vert="horz" lIns="91440" tIns="45720" rIns="91440" bIns="45720" rtlCol="0" anchor="ctr">
            <a:normAutofit/>
          </a:bodyPr>
          <a:lstStyle>
            <a:lvl1pPr algn="ctr" defTabSz="457200" rtl="0" eaLnBrk="1" latinLnBrk="0" hangingPunct="1">
              <a:lnSpc>
                <a:spcPts val="3000"/>
              </a:lnSpc>
              <a:spcBef>
                <a:spcPct val="0"/>
              </a:spcBef>
              <a:buNone/>
              <a:defRPr sz="3000" b="1" i="0" kern="1200">
                <a:solidFill>
                  <a:schemeClr val="tx1"/>
                </a:solidFill>
                <a:latin typeface="Arial"/>
                <a:ea typeface="+mj-ea"/>
                <a:cs typeface="Arial"/>
              </a:defRPr>
            </a:lvl1pPr>
          </a:lstStyle>
          <a:p>
            <a:r>
              <a:rPr lang="en-US" sz="3200" dirty="0" smtClean="0">
                <a:solidFill>
                  <a:srgbClr val="003144"/>
                </a:solidFill>
              </a:rPr>
              <a:t>StudentTracker New Functionality  </a:t>
            </a:r>
          </a:p>
          <a:p>
            <a:r>
              <a:rPr lang="en-US" sz="3200" dirty="0" smtClean="0">
                <a:solidFill>
                  <a:srgbClr val="003144"/>
                </a:solidFill>
              </a:rPr>
              <a:t>Premium Services </a:t>
            </a:r>
            <a:endParaRPr lang="en-US" sz="2000" dirty="0">
              <a:solidFill>
                <a:srgbClr val="003144"/>
              </a:solidFill>
            </a:endParaRPr>
          </a:p>
        </p:txBody>
      </p:sp>
      <p:sp>
        <p:nvSpPr>
          <p:cNvPr id="6" name="Rectangle 5"/>
          <p:cNvSpPr/>
          <p:nvPr/>
        </p:nvSpPr>
        <p:spPr>
          <a:xfrm>
            <a:off x="309561" y="1698131"/>
            <a:ext cx="8524875" cy="4733604"/>
          </a:xfrm>
          <a:prstGeom prst="rect">
            <a:avLst/>
          </a:prstGeom>
        </p:spPr>
        <p:txBody>
          <a:bodyPr wrap="square">
            <a:spAutoFit/>
          </a:bodyPr>
          <a:lstStyle/>
          <a:p>
            <a:pPr marL="742950" lvl="1" indent="-285750">
              <a:spcBef>
                <a:spcPts val="600"/>
              </a:spcBef>
              <a:spcAft>
                <a:spcPts val="600"/>
              </a:spcAft>
              <a:buFont typeface="Arial" panose="020B0604020202020204" pitchFamily="34" charset="0"/>
              <a:buChar char="•"/>
            </a:pPr>
            <a:r>
              <a:rPr lang="en-US" sz="2400" dirty="0" smtClean="0">
                <a:solidFill>
                  <a:srgbClr val="003144"/>
                </a:solidFill>
              </a:rPr>
              <a:t>Providing </a:t>
            </a:r>
            <a:r>
              <a:rPr lang="en-US" sz="2400" dirty="0">
                <a:solidFill>
                  <a:srgbClr val="003144"/>
                </a:solidFill>
              </a:rPr>
              <a:t>analysis ready </a:t>
            </a:r>
            <a:r>
              <a:rPr lang="en-US" sz="2400" dirty="0" smtClean="0">
                <a:solidFill>
                  <a:srgbClr val="003144"/>
                </a:solidFill>
              </a:rPr>
              <a:t>reports</a:t>
            </a:r>
          </a:p>
          <a:p>
            <a:pPr marL="1200150" lvl="2" indent="-285750">
              <a:spcBef>
                <a:spcPts val="600"/>
              </a:spcBef>
              <a:spcAft>
                <a:spcPts val="600"/>
              </a:spcAft>
              <a:buFont typeface="Arial" panose="020B0604020202020204" pitchFamily="34" charset="0"/>
              <a:buChar char="•"/>
            </a:pPr>
            <a:r>
              <a:rPr lang="en-US" sz="2400" dirty="0" smtClean="0">
                <a:solidFill>
                  <a:srgbClr val="003144"/>
                </a:solidFill>
              </a:rPr>
              <a:t>Displays one row per student</a:t>
            </a:r>
          </a:p>
          <a:p>
            <a:pPr marL="1200150" lvl="2" indent="-285750">
              <a:spcBef>
                <a:spcPts val="600"/>
              </a:spcBef>
              <a:spcAft>
                <a:spcPts val="600"/>
              </a:spcAft>
              <a:buFont typeface="Arial" panose="020B0604020202020204" pitchFamily="34" charset="0"/>
              <a:buChar char="•"/>
            </a:pPr>
            <a:r>
              <a:rPr lang="en-US" sz="2400" dirty="0" smtClean="0">
                <a:solidFill>
                  <a:srgbClr val="003144"/>
                </a:solidFill>
              </a:rPr>
              <a:t>Tracks 8 years of data and calculates cumulative data with highest credential</a:t>
            </a:r>
          </a:p>
          <a:p>
            <a:pPr marL="742950" lvl="1" indent="-285750">
              <a:spcBef>
                <a:spcPts val="600"/>
              </a:spcBef>
              <a:spcAft>
                <a:spcPts val="600"/>
              </a:spcAft>
              <a:buFont typeface="Arial" panose="020B0604020202020204" pitchFamily="34" charset="0"/>
              <a:buChar char="•"/>
            </a:pPr>
            <a:r>
              <a:rPr lang="en-US" sz="2400" dirty="0">
                <a:solidFill>
                  <a:srgbClr val="003144"/>
                </a:solidFill>
              </a:rPr>
              <a:t>Creation of reports library so institutions can store and rerun file.  Tracks same cohort of students.</a:t>
            </a:r>
          </a:p>
          <a:p>
            <a:pPr marL="742950" lvl="1" indent="-285750">
              <a:spcBef>
                <a:spcPts val="600"/>
              </a:spcBef>
              <a:spcAft>
                <a:spcPts val="600"/>
              </a:spcAft>
              <a:buFont typeface="Arial" panose="020B0604020202020204" pitchFamily="34" charset="0"/>
              <a:buChar char="•"/>
            </a:pPr>
            <a:r>
              <a:rPr lang="en-US" sz="2400" dirty="0">
                <a:solidFill>
                  <a:srgbClr val="003144"/>
                </a:solidFill>
              </a:rPr>
              <a:t>Leveraging Signature and Snapshot reports to provide institutional versions of those </a:t>
            </a:r>
            <a:r>
              <a:rPr lang="en-US" sz="2400" dirty="0" smtClean="0">
                <a:solidFill>
                  <a:srgbClr val="003144"/>
                </a:solidFill>
              </a:rPr>
              <a:t>reports</a:t>
            </a:r>
            <a:endParaRPr lang="en-US" sz="2400" dirty="0">
              <a:solidFill>
                <a:srgbClr val="003144"/>
              </a:solidFill>
            </a:endParaRPr>
          </a:p>
          <a:p>
            <a:pPr marL="742950" lvl="1" indent="-285750">
              <a:spcBef>
                <a:spcPts val="600"/>
              </a:spcBef>
              <a:spcAft>
                <a:spcPts val="600"/>
              </a:spcAft>
              <a:buFont typeface="Arial" panose="020B0604020202020204" pitchFamily="34" charset="0"/>
              <a:buChar char="•"/>
            </a:pPr>
            <a:r>
              <a:rPr lang="en-US" sz="2400" dirty="0" smtClean="0">
                <a:solidFill>
                  <a:srgbClr val="003144"/>
                </a:solidFill>
              </a:rPr>
              <a:t>Institution-specific graphics of outcome data</a:t>
            </a:r>
          </a:p>
          <a:p>
            <a:pPr marL="285750" indent="-285750">
              <a:lnSpc>
                <a:spcPct val="170000"/>
              </a:lnSpc>
              <a:buFont typeface="Arial" panose="020B0604020202020204" pitchFamily="34" charset="0"/>
              <a:buChar char="•"/>
            </a:pPr>
            <a:endParaRPr lang="en-US" b="1" dirty="0">
              <a:solidFill>
                <a:srgbClr val="003144"/>
              </a:solidFill>
            </a:endParaRPr>
          </a:p>
        </p:txBody>
      </p:sp>
    </p:spTree>
    <p:extLst>
      <p:ext uri="{BB962C8B-B14F-4D97-AF65-F5344CB8AC3E}">
        <p14:creationId xmlns:p14="http://schemas.microsoft.com/office/powerpoint/2010/main" val="1022598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453"/>
          <p:cNvSpPr/>
          <p:nvPr/>
        </p:nvSpPr>
        <p:spPr>
          <a:xfrm>
            <a:off x="-14471" y="1"/>
            <a:ext cx="2141962" cy="6858000"/>
          </a:xfrm>
          <a:prstGeom prst="rect">
            <a:avLst/>
          </a:prstGeom>
          <a:solidFill>
            <a:srgbClr val="6F2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F2F2"/>
              </a:solidFill>
            </a:endParaRPr>
          </a:p>
        </p:txBody>
      </p:sp>
      <p:sp>
        <p:nvSpPr>
          <p:cNvPr id="3" name="Rechteck 454"/>
          <p:cNvSpPr/>
          <p:nvPr/>
        </p:nvSpPr>
        <p:spPr>
          <a:xfrm>
            <a:off x="4542760" y="-2"/>
            <a:ext cx="2514600" cy="6858002"/>
          </a:xfrm>
          <a:prstGeom prst="rect">
            <a:avLst/>
          </a:prstGeom>
          <a:solidFill>
            <a:srgbClr val="597C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F2F2"/>
              </a:solidFill>
            </a:endParaRPr>
          </a:p>
        </p:txBody>
      </p:sp>
      <p:sp>
        <p:nvSpPr>
          <p:cNvPr id="4" name="Rechteck 455"/>
          <p:cNvSpPr/>
          <p:nvPr/>
        </p:nvSpPr>
        <p:spPr>
          <a:xfrm>
            <a:off x="7017193" y="-2"/>
            <a:ext cx="2126807" cy="6858002"/>
          </a:xfrm>
          <a:prstGeom prst="rect">
            <a:avLst/>
          </a:prstGeom>
          <a:solidFill>
            <a:srgbClr val="C76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F2F2"/>
              </a:solidFill>
            </a:endParaRPr>
          </a:p>
        </p:txBody>
      </p:sp>
      <p:sp>
        <p:nvSpPr>
          <p:cNvPr id="5" name="Rechteck 456"/>
          <p:cNvSpPr/>
          <p:nvPr/>
        </p:nvSpPr>
        <p:spPr>
          <a:xfrm>
            <a:off x="2024203" y="-1"/>
            <a:ext cx="2517752" cy="6858001"/>
          </a:xfrm>
          <a:prstGeom prst="rect">
            <a:avLst/>
          </a:prstGeom>
          <a:solidFill>
            <a:srgbClr val="013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F2F2"/>
              </a:solidFill>
            </a:endParaRPr>
          </a:p>
        </p:txBody>
      </p:sp>
      <p:sp>
        <p:nvSpPr>
          <p:cNvPr id="6" name="Rechteck 457"/>
          <p:cNvSpPr/>
          <p:nvPr/>
        </p:nvSpPr>
        <p:spPr>
          <a:xfrm>
            <a:off x="34960" y="866095"/>
            <a:ext cx="1987480" cy="738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0" rIns="36000" bIns="0" rtlCol="0" anchor="ctr" anchorCtr="0">
            <a:spAutoFit/>
          </a:bodyPr>
          <a:lstStyle/>
          <a:p>
            <a:pPr algn="ctr">
              <a:spcAft>
                <a:spcPts val="800"/>
              </a:spcAft>
            </a:pPr>
            <a:r>
              <a:rPr lang="en-US" sz="2400" b="1" spc="300" dirty="0" smtClean="0">
                <a:solidFill>
                  <a:srgbClr val="F2F2F2"/>
                </a:solidFill>
                <a:latin typeface="Calibri" panose="020F0502020204030204" pitchFamily="34" charset="0"/>
              </a:rPr>
              <a:t>Data Dictionary</a:t>
            </a:r>
            <a:endParaRPr lang="en-US" sz="2400" b="1" spc="300" dirty="0">
              <a:solidFill>
                <a:srgbClr val="F2F2F2"/>
              </a:solidFill>
              <a:latin typeface="Calibri" panose="020F0502020204030204" pitchFamily="34" charset="0"/>
            </a:endParaRPr>
          </a:p>
        </p:txBody>
      </p:sp>
      <p:sp>
        <p:nvSpPr>
          <p:cNvPr id="7" name="Rechteck 458"/>
          <p:cNvSpPr/>
          <p:nvPr/>
        </p:nvSpPr>
        <p:spPr>
          <a:xfrm>
            <a:off x="4456789" y="860253"/>
            <a:ext cx="2570786" cy="738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0" rIns="36000" bIns="0" rtlCol="0" anchor="ctr" anchorCtr="0">
            <a:spAutoFit/>
          </a:bodyPr>
          <a:lstStyle/>
          <a:p>
            <a:pPr algn="ctr">
              <a:spcAft>
                <a:spcPts val="800"/>
              </a:spcAft>
            </a:pPr>
            <a:r>
              <a:rPr lang="en-US" sz="2400" b="1" spc="300" dirty="0">
                <a:solidFill>
                  <a:srgbClr val="F2F2F2"/>
                </a:solidFill>
                <a:latin typeface="Calibri" panose="020F0502020204030204" pitchFamily="34" charset="0"/>
              </a:rPr>
              <a:t>Multiple </a:t>
            </a:r>
            <a:r>
              <a:rPr lang="en-US" sz="2400" b="1" spc="300" dirty="0" smtClean="0">
                <a:solidFill>
                  <a:srgbClr val="F2F2F2"/>
                </a:solidFill>
                <a:latin typeface="Calibri" panose="020F0502020204030204" pitchFamily="34" charset="0"/>
              </a:rPr>
              <a:t>Years Streamlined</a:t>
            </a:r>
            <a:endParaRPr lang="en-US" sz="2400" b="1" spc="300" dirty="0">
              <a:solidFill>
                <a:srgbClr val="F2F2F2"/>
              </a:solidFill>
              <a:latin typeface="Calibri" panose="020F0502020204030204" pitchFamily="34" charset="0"/>
            </a:endParaRPr>
          </a:p>
        </p:txBody>
      </p:sp>
      <p:sp>
        <p:nvSpPr>
          <p:cNvPr id="8" name="Rechteck 459"/>
          <p:cNvSpPr/>
          <p:nvPr/>
        </p:nvSpPr>
        <p:spPr>
          <a:xfrm>
            <a:off x="6949026" y="892843"/>
            <a:ext cx="2247123" cy="7181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0" rIns="36000" bIns="0" rtlCol="0" anchor="ctr" anchorCtr="0">
            <a:spAutoFit/>
          </a:bodyPr>
          <a:lstStyle/>
          <a:p>
            <a:pPr algn="ctr">
              <a:spcAft>
                <a:spcPts val="800"/>
              </a:spcAft>
            </a:pPr>
            <a:r>
              <a:rPr lang="en-US" sz="2000" b="1" spc="300" dirty="0" smtClean="0">
                <a:solidFill>
                  <a:srgbClr val="F2F2F2"/>
                </a:solidFill>
                <a:latin typeface="Calibri" panose="020F0502020204030204" pitchFamily="34" charset="0"/>
              </a:rPr>
              <a:t>Faster</a:t>
            </a:r>
          </a:p>
          <a:p>
            <a:pPr algn="ctr">
              <a:spcAft>
                <a:spcPts val="800"/>
              </a:spcAft>
            </a:pPr>
            <a:r>
              <a:rPr lang="en-US" sz="2000" b="1" spc="300" dirty="0">
                <a:solidFill>
                  <a:srgbClr val="F2F2F2"/>
                </a:solidFill>
                <a:latin typeface="Calibri" panose="020F0502020204030204" pitchFamily="34" charset="0"/>
              </a:rPr>
              <a:t>C</a:t>
            </a:r>
            <a:r>
              <a:rPr lang="en-US" sz="2000" b="1" spc="300" dirty="0" smtClean="0">
                <a:solidFill>
                  <a:srgbClr val="F2F2F2"/>
                </a:solidFill>
                <a:latin typeface="Calibri" panose="020F0502020204030204" pitchFamily="34" charset="0"/>
              </a:rPr>
              <a:t>ollaborations</a:t>
            </a:r>
            <a:endParaRPr lang="en-US" sz="2000" b="1" spc="300" dirty="0">
              <a:solidFill>
                <a:srgbClr val="F2F2F2"/>
              </a:solidFill>
              <a:latin typeface="Calibri" panose="020F0502020204030204" pitchFamily="34" charset="0"/>
            </a:endParaRPr>
          </a:p>
        </p:txBody>
      </p:sp>
      <p:sp>
        <p:nvSpPr>
          <p:cNvPr id="9" name="Rechteck 460"/>
          <p:cNvSpPr/>
          <p:nvPr/>
        </p:nvSpPr>
        <p:spPr>
          <a:xfrm>
            <a:off x="2024203" y="812012"/>
            <a:ext cx="2517752" cy="841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0" rIns="36000" bIns="0" rtlCol="0" anchor="ctr" anchorCtr="0">
            <a:spAutoFit/>
          </a:bodyPr>
          <a:lstStyle/>
          <a:p>
            <a:pPr algn="ctr">
              <a:spcAft>
                <a:spcPts val="800"/>
              </a:spcAft>
            </a:pPr>
            <a:r>
              <a:rPr lang="en-US" sz="2400" b="1" spc="300" dirty="0" smtClean="0">
                <a:solidFill>
                  <a:srgbClr val="F2F2F2"/>
                </a:solidFill>
                <a:latin typeface="Calibri" panose="020F0502020204030204" pitchFamily="34" charset="0"/>
              </a:rPr>
              <a:t>Post-</a:t>
            </a:r>
          </a:p>
          <a:p>
            <a:pPr algn="ctr">
              <a:spcAft>
                <a:spcPts val="800"/>
              </a:spcAft>
            </a:pPr>
            <a:r>
              <a:rPr lang="en-US" sz="2400" b="1" spc="300" dirty="0" smtClean="0">
                <a:solidFill>
                  <a:srgbClr val="F2F2F2"/>
                </a:solidFill>
                <a:latin typeface="Calibri" panose="020F0502020204030204" pitchFamily="34" charset="0"/>
              </a:rPr>
              <a:t>July 23, 2016</a:t>
            </a:r>
            <a:endParaRPr lang="en-US" sz="2400" b="1" spc="300" dirty="0">
              <a:solidFill>
                <a:srgbClr val="F2F2F2"/>
              </a:solidFill>
              <a:latin typeface="Calibri" panose="020F0502020204030204" pitchFamily="34" charset="0"/>
            </a:endParaRPr>
          </a:p>
        </p:txBody>
      </p:sp>
      <p:sp>
        <p:nvSpPr>
          <p:cNvPr id="10" name="Rechteck 461"/>
          <p:cNvSpPr/>
          <p:nvPr/>
        </p:nvSpPr>
        <p:spPr>
          <a:xfrm>
            <a:off x="2024202" y="4548504"/>
            <a:ext cx="2519451" cy="12767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72000" rtlCol="0" anchor="t" anchorCtr="0"/>
          <a:lstStyle/>
          <a:p>
            <a:pPr algn="ctr"/>
            <a:r>
              <a:rPr lang="en-US" sz="2000" b="1" dirty="0" smtClean="0">
                <a:solidFill>
                  <a:srgbClr val="F2F2F2"/>
                </a:solidFill>
                <a:latin typeface="Calibri" panose="020F0502020204030204" pitchFamily="34" charset="0"/>
              </a:rPr>
              <a:t>REQUEST FILE RE-RUN</a:t>
            </a:r>
            <a:endParaRPr lang="en-US" sz="2000" b="1" dirty="0">
              <a:solidFill>
                <a:srgbClr val="F2F2F2"/>
              </a:solidFill>
              <a:latin typeface="Calibri" panose="020F0502020204030204" pitchFamily="34" charset="0"/>
            </a:endParaRPr>
          </a:p>
          <a:p>
            <a:pPr algn="ctr"/>
            <a:r>
              <a:rPr lang="en-US" sz="2000" dirty="0" smtClean="0">
                <a:solidFill>
                  <a:srgbClr val="F2F2F2"/>
                </a:solidFill>
                <a:latin typeface="Calibri" panose="020F0502020204030204" pitchFamily="34" charset="0"/>
              </a:rPr>
              <a:t>Saves time through re-running instead of re-loading up to four times over a 365 day period</a:t>
            </a:r>
            <a:endParaRPr lang="en-US" sz="2000" dirty="0">
              <a:solidFill>
                <a:srgbClr val="F2F2F2"/>
              </a:solidFill>
              <a:latin typeface="Calibri" panose="020F0502020204030204" pitchFamily="34" charset="0"/>
            </a:endParaRPr>
          </a:p>
        </p:txBody>
      </p:sp>
      <p:sp>
        <p:nvSpPr>
          <p:cNvPr id="11" name="Rechteck 462"/>
          <p:cNvSpPr/>
          <p:nvPr/>
        </p:nvSpPr>
        <p:spPr>
          <a:xfrm>
            <a:off x="0" y="4551291"/>
            <a:ext cx="1987480" cy="12767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72000" rtlCol="0" anchor="t" anchorCtr="0"/>
          <a:lstStyle/>
          <a:p>
            <a:pPr algn="ctr"/>
            <a:r>
              <a:rPr lang="en-US" sz="2000" b="1" dirty="0" smtClean="0">
                <a:solidFill>
                  <a:srgbClr val="F2F2F2"/>
                </a:solidFill>
                <a:latin typeface="Calibri" panose="020F0502020204030204" pitchFamily="34" charset="0"/>
              </a:rPr>
              <a:t>ANALYSIS READY</a:t>
            </a:r>
            <a:endParaRPr lang="en-US" sz="2000" b="1" dirty="0">
              <a:solidFill>
                <a:srgbClr val="F2F2F2"/>
              </a:solidFill>
              <a:latin typeface="Calibri" panose="020F0502020204030204" pitchFamily="34" charset="0"/>
            </a:endParaRPr>
          </a:p>
          <a:p>
            <a:pPr algn="ctr"/>
            <a:r>
              <a:rPr lang="en-US" sz="2000" dirty="0" smtClean="0">
                <a:solidFill>
                  <a:srgbClr val="F2F2F2"/>
                </a:solidFill>
                <a:latin typeface="Calibri" panose="020F0502020204030204" pitchFamily="34" charset="0"/>
              </a:rPr>
              <a:t>Transforms detail report into </a:t>
            </a:r>
            <a:r>
              <a:rPr lang="en-US" sz="2000" b="1" dirty="0" smtClean="0">
                <a:solidFill>
                  <a:srgbClr val="F2F2F2"/>
                </a:solidFill>
                <a:latin typeface="Calibri" panose="020F0502020204030204" pitchFamily="34" charset="0"/>
              </a:rPr>
              <a:t>one student per row</a:t>
            </a:r>
            <a:endParaRPr lang="en-US" sz="2000" b="1" dirty="0">
              <a:solidFill>
                <a:srgbClr val="F2F2F2"/>
              </a:solidFill>
              <a:latin typeface="Calibri" panose="020F0502020204030204" pitchFamily="34" charset="0"/>
            </a:endParaRPr>
          </a:p>
        </p:txBody>
      </p:sp>
      <p:sp>
        <p:nvSpPr>
          <p:cNvPr id="12" name="Rechteck 463"/>
          <p:cNvSpPr/>
          <p:nvPr/>
        </p:nvSpPr>
        <p:spPr>
          <a:xfrm>
            <a:off x="4542759" y="4545449"/>
            <a:ext cx="2572520" cy="12767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72000" rtlCol="0" anchor="t" anchorCtr="0"/>
          <a:lstStyle/>
          <a:p>
            <a:pPr algn="ctr"/>
            <a:r>
              <a:rPr lang="en-US" sz="2000" b="1" dirty="0" smtClean="0">
                <a:solidFill>
                  <a:srgbClr val="F2F2F2"/>
                </a:solidFill>
                <a:latin typeface="Calibri" panose="020F0502020204030204" pitchFamily="34" charset="0"/>
              </a:rPr>
              <a:t>SIGNATURE  AND SNAPSHOT REPORTS</a:t>
            </a:r>
            <a:endParaRPr lang="en-US" sz="2000" b="1" dirty="0">
              <a:solidFill>
                <a:srgbClr val="F2F2F2"/>
              </a:solidFill>
              <a:latin typeface="Calibri" panose="020F0502020204030204" pitchFamily="34" charset="0"/>
            </a:endParaRPr>
          </a:p>
          <a:p>
            <a:pPr algn="ctr"/>
            <a:r>
              <a:rPr lang="en-US" sz="2000" dirty="0" smtClean="0">
                <a:solidFill>
                  <a:srgbClr val="F2F2F2"/>
                </a:solidFill>
                <a:latin typeface="Calibri" panose="020F0502020204030204" pitchFamily="34" charset="0"/>
              </a:rPr>
              <a:t>More comprehensive completion report and better retention measurement </a:t>
            </a:r>
            <a:endParaRPr lang="en-US" sz="2000" dirty="0">
              <a:solidFill>
                <a:srgbClr val="F2F2F2"/>
              </a:solidFill>
              <a:latin typeface="Calibri" panose="020F0502020204030204" pitchFamily="34" charset="0"/>
            </a:endParaRPr>
          </a:p>
        </p:txBody>
      </p:sp>
      <p:sp>
        <p:nvSpPr>
          <p:cNvPr id="13" name="Rechteck 464"/>
          <p:cNvSpPr/>
          <p:nvPr/>
        </p:nvSpPr>
        <p:spPr>
          <a:xfrm>
            <a:off x="7017193" y="4521424"/>
            <a:ext cx="2128242" cy="12767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72000" rtlCol="0" anchor="t" anchorCtr="0"/>
          <a:lstStyle/>
          <a:p>
            <a:pPr algn="ctr"/>
            <a:r>
              <a:rPr lang="en-US" sz="2000" b="1" dirty="0" smtClean="0">
                <a:solidFill>
                  <a:srgbClr val="F2F2F2"/>
                </a:solidFill>
                <a:latin typeface="Calibri" panose="020F0502020204030204" pitchFamily="34" charset="0"/>
              </a:rPr>
              <a:t>DATA VISUALIZATION</a:t>
            </a:r>
            <a:endParaRPr lang="en-US" sz="2000" b="1" dirty="0">
              <a:solidFill>
                <a:srgbClr val="F2F2F2"/>
              </a:solidFill>
              <a:latin typeface="Calibri" panose="020F0502020204030204" pitchFamily="34" charset="0"/>
            </a:endParaRPr>
          </a:p>
          <a:p>
            <a:pPr algn="ctr"/>
            <a:r>
              <a:rPr lang="en-US" sz="2000" dirty="0" smtClean="0">
                <a:solidFill>
                  <a:srgbClr val="F2F2F2"/>
                </a:solidFill>
                <a:latin typeface="Calibri" panose="020F0502020204030204" pitchFamily="34" charset="0"/>
              </a:rPr>
              <a:t>More reporting aligned with downloading and submitting </a:t>
            </a:r>
            <a:endParaRPr lang="en-US" sz="2000" dirty="0">
              <a:solidFill>
                <a:srgbClr val="F2F2F2"/>
              </a:solidFill>
              <a:latin typeface="Calibri" panose="020F0502020204030204" pitchFamily="34" charset="0"/>
            </a:endParaRPr>
          </a:p>
        </p:txBody>
      </p:sp>
      <p:grpSp>
        <p:nvGrpSpPr>
          <p:cNvPr id="14" name="Gruppieren 465"/>
          <p:cNvGrpSpPr/>
          <p:nvPr/>
        </p:nvGrpSpPr>
        <p:grpSpPr>
          <a:xfrm>
            <a:off x="2568098" y="2303912"/>
            <a:ext cx="1377921" cy="1325447"/>
            <a:chOff x="4675188" y="-4157663"/>
            <a:chExt cx="2619374" cy="2376488"/>
          </a:xfrm>
          <a:solidFill>
            <a:schemeClr val="bg1"/>
          </a:solidFill>
        </p:grpSpPr>
        <p:sp>
          <p:nvSpPr>
            <p:cNvPr id="15" name="Freeform 6"/>
            <p:cNvSpPr>
              <a:spLocks/>
            </p:cNvSpPr>
            <p:nvPr/>
          </p:nvSpPr>
          <p:spPr bwMode="auto">
            <a:xfrm>
              <a:off x="5797550" y="-3568700"/>
              <a:ext cx="276225" cy="804863"/>
            </a:xfrm>
            <a:custGeom>
              <a:avLst/>
              <a:gdLst>
                <a:gd name="T0" fmla="*/ 3 w 14"/>
                <a:gd name="T1" fmla="*/ 40 h 41"/>
                <a:gd name="T2" fmla="*/ 3 w 14"/>
                <a:gd name="T3" fmla="*/ 18 h 41"/>
                <a:gd name="T4" fmla="*/ 7 w 14"/>
                <a:gd name="T5" fmla="*/ 4 h 41"/>
                <a:gd name="T6" fmla="*/ 10 w 14"/>
                <a:gd name="T7" fmla="*/ 17 h 41"/>
                <a:gd name="T8" fmla="*/ 10 w 14"/>
                <a:gd name="T9" fmla="*/ 35 h 41"/>
                <a:gd name="T10" fmla="*/ 12 w 14"/>
                <a:gd name="T11" fmla="*/ 35 h 41"/>
                <a:gd name="T12" fmla="*/ 13 w 14"/>
                <a:gd name="T13" fmla="*/ 14 h 41"/>
                <a:gd name="T14" fmla="*/ 8 w 14"/>
                <a:gd name="T15" fmla="*/ 2 h 41"/>
                <a:gd name="T16" fmla="*/ 0 w 14"/>
                <a:gd name="T17" fmla="*/ 10 h 41"/>
                <a:gd name="T18" fmla="*/ 2 w 14"/>
                <a:gd name="T19" fmla="*/ 40 h 41"/>
                <a:gd name="T20" fmla="*/ 3 w 14"/>
                <a:gd name="T21" fmla="*/ 4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41">
                  <a:moveTo>
                    <a:pt x="3" y="40"/>
                  </a:moveTo>
                  <a:cubicBezTo>
                    <a:pt x="3" y="33"/>
                    <a:pt x="3" y="25"/>
                    <a:pt x="3" y="18"/>
                  </a:cubicBezTo>
                  <a:cubicBezTo>
                    <a:pt x="3" y="14"/>
                    <a:pt x="0" y="3"/>
                    <a:pt x="7" y="4"/>
                  </a:cubicBezTo>
                  <a:cubicBezTo>
                    <a:pt x="11" y="5"/>
                    <a:pt x="10" y="14"/>
                    <a:pt x="10" y="17"/>
                  </a:cubicBezTo>
                  <a:cubicBezTo>
                    <a:pt x="10" y="23"/>
                    <a:pt x="12" y="29"/>
                    <a:pt x="10" y="35"/>
                  </a:cubicBezTo>
                  <a:cubicBezTo>
                    <a:pt x="10" y="36"/>
                    <a:pt x="12" y="37"/>
                    <a:pt x="12" y="35"/>
                  </a:cubicBezTo>
                  <a:cubicBezTo>
                    <a:pt x="14" y="29"/>
                    <a:pt x="13" y="21"/>
                    <a:pt x="13" y="14"/>
                  </a:cubicBezTo>
                  <a:cubicBezTo>
                    <a:pt x="13" y="10"/>
                    <a:pt x="12" y="4"/>
                    <a:pt x="8" y="2"/>
                  </a:cubicBezTo>
                  <a:cubicBezTo>
                    <a:pt x="2" y="0"/>
                    <a:pt x="0" y="6"/>
                    <a:pt x="0" y="10"/>
                  </a:cubicBezTo>
                  <a:cubicBezTo>
                    <a:pt x="0" y="20"/>
                    <a:pt x="1" y="30"/>
                    <a:pt x="2" y="40"/>
                  </a:cubicBezTo>
                  <a:cubicBezTo>
                    <a:pt x="2" y="41"/>
                    <a:pt x="3" y="41"/>
                    <a:pt x="3"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6" name="Freeform 7"/>
            <p:cNvSpPr>
              <a:spLocks/>
            </p:cNvSpPr>
            <p:nvPr/>
          </p:nvSpPr>
          <p:spPr bwMode="auto">
            <a:xfrm>
              <a:off x="5797550" y="-2940050"/>
              <a:ext cx="590550" cy="255588"/>
            </a:xfrm>
            <a:custGeom>
              <a:avLst/>
              <a:gdLst>
                <a:gd name="T0" fmla="*/ 1 w 30"/>
                <a:gd name="T1" fmla="*/ 5 h 13"/>
                <a:gd name="T2" fmla="*/ 7 w 30"/>
                <a:gd name="T3" fmla="*/ 12 h 13"/>
                <a:gd name="T4" fmla="*/ 16 w 30"/>
                <a:gd name="T5" fmla="*/ 13 h 13"/>
                <a:gd name="T6" fmla="*/ 25 w 30"/>
                <a:gd name="T7" fmla="*/ 12 h 13"/>
                <a:gd name="T8" fmla="*/ 26 w 30"/>
                <a:gd name="T9" fmla="*/ 3 h 13"/>
                <a:gd name="T10" fmla="*/ 11 w 30"/>
                <a:gd name="T11" fmla="*/ 2 h 13"/>
                <a:gd name="T12" fmla="*/ 11 w 30"/>
                <a:gd name="T13" fmla="*/ 4 h 13"/>
                <a:gd name="T14" fmla="*/ 20 w 30"/>
                <a:gd name="T15" fmla="*/ 3 h 13"/>
                <a:gd name="T16" fmla="*/ 22 w 30"/>
                <a:gd name="T17" fmla="*/ 4 h 13"/>
                <a:gd name="T18" fmla="*/ 24 w 30"/>
                <a:gd name="T19" fmla="*/ 11 h 13"/>
                <a:gd name="T20" fmla="*/ 18 w 30"/>
                <a:gd name="T21" fmla="*/ 11 h 13"/>
                <a:gd name="T22" fmla="*/ 9 w 30"/>
                <a:gd name="T23" fmla="*/ 10 h 13"/>
                <a:gd name="T24" fmla="*/ 2 w 30"/>
                <a:gd name="T25" fmla="*/ 5 h 13"/>
                <a:gd name="T26" fmla="*/ 1 w 30"/>
                <a:gd name="T27" fmla="*/ 5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13">
                  <a:moveTo>
                    <a:pt x="1" y="5"/>
                  </a:moveTo>
                  <a:cubicBezTo>
                    <a:pt x="0" y="9"/>
                    <a:pt x="3" y="12"/>
                    <a:pt x="7" y="12"/>
                  </a:cubicBezTo>
                  <a:cubicBezTo>
                    <a:pt x="10" y="13"/>
                    <a:pt x="13" y="12"/>
                    <a:pt x="16" y="13"/>
                  </a:cubicBezTo>
                  <a:cubicBezTo>
                    <a:pt x="19" y="13"/>
                    <a:pt x="22" y="13"/>
                    <a:pt x="25" y="12"/>
                  </a:cubicBezTo>
                  <a:cubicBezTo>
                    <a:pt x="29" y="11"/>
                    <a:pt x="30" y="6"/>
                    <a:pt x="26" y="3"/>
                  </a:cubicBezTo>
                  <a:cubicBezTo>
                    <a:pt x="22" y="0"/>
                    <a:pt x="15" y="1"/>
                    <a:pt x="11" y="2"/>
                  </a:cubicBezTo>
                  <a:cubicBezTo>
                    <a:pt x="10" y="3"/>
                    <a:pt x="10" y="5"/>
                    <a:pt x="11" y="4"/>
                  </a:cubicBezTo>
                  <a:cubicBezTo>
                    <a:pt x="14" y="4"/>
                    <a:pt x="17" y="3"/>
                    <a:pt x="20" y="3"/>
                  </a:cubicBezTo>
                  <a:cubicBezTo>
                    <a:pt x="21" y="3"/>
                    <a:pt x="21" y="3"/>
                    <a:pt x="22" y="4"/>
                  </a:cubicBezTo>
                  <a:cubicBezTo>
                    <a:pt x="26" y="4"/>
                    <a:pt x="26" y="6"/>
                    <a:pt x="24" y="11"/>
                  </a:cubicBezTo>
                  <a:cubicBezTo>
                    <a:pt x="22" y="11"/>
                    <a:pt x="20" y="11"/>
                    <a:pt x="18" y="11"/>
                  </a:cubicBezTo>
                  <a:cubicBezTo>
                    <a:pt x="15" y="11"/>
                    <a:pt x="12" y="10"/>
                    <a:pt x="9" y="10"/>
                  </a:cubicBezTo>
                  <a:cubicBezTo>
                    <a:pt x="5" y="10"/>
                    <a:pt x="3" y="9"/>
                    <a:pt x="2" y="5"/>
                  </a:cubicBezTo>
                  <a:cubicBezTo>
                    <a:pt x="2" y="5"/>
                    <a:pt x="1"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7" name="Freeform 8"/>
            <p:cNvSpPr>
              <a:spLocks/>
            </p:cNvSpPr>
            <p:nvPr/>
          </p:nvSpPr>
          <p:spPr bwMode="auto">
            <a:xfrm>
              <a:off x="4872038" y="-4019550"/>
              <a:ext cx="649287" cy="784225"/>
            </a:xfrm>
            <a:custGeom>
              <a:avLst/>
              <a:gdLst>
                <a:gd name="T0" fmla="*/ 1 w 33"/>
                <a:gd name="T1" fmla="*/ 39 h 40"/>
                <a:gd name="T2" fmla="*/ 11 w 33"/>
                <a:gd name="T3" fmla="*/ 17 h 40"/>
                <a:gd name="T4" fmla="*/ 32 w 33"/>
                <a:gd name="T5" fmla="*/ 2 h 40"/>
                <a:gd name="T6" fmla="*/ 32 w 33"/>
                <a:gd name="T7" fmla="*/ 0 h 40"/>
                <a:gd name="T8" fmla="*/ 22 w 33"/>
                <a:gd name="T9" fmla="*/ 5 h 40"/>
                <a:gd name="T10" fmla="*/ 12 w 33"/>
                <a:gd name="T11" fmla="*/ 14 h 40"/>
                <a:gd name="T12" fmla="*/ 0 w 33"/>
                <a:gd name="T13" fmla="*/ 39 h 40"/>
                <a:gd name="T14" fmla="*/ 1 w 33"/>
                <a:gd name="T15" fmla="*/ 39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40">
                  <a:moveTo>
                    <a:pt x="1" y="39"/>
                  </a:moveTo>
                  <a:cubicBezTo>
                    <a:pt x="5" y="32"/>
                    <a:pt x="7" y="24"/>
                    <a:pt x="11" y="17"/>
                  </a:cubicBezTo>
                  <a:cubicBezTo>
                    <a:pt x="16" y="10"/>
                    <a:pt x="24" y="5"/>
                    <a:pt x="32" y="2"/>
                  </a:cubicBezTo>
                  <a:cubicBezTo>
                    <a:pt x="33" y="1"/>
                    <a:pt x="33" y="0"/>
                    <a:pt x="32" y="0"/>
                  </a:cubicBezTo>
                  <a:cubicBezTo>
                    <a:pt x="29" y="0"/>
                    <a:pt x="25" y="3"/>
                    <a:pt x="22" y="5"/>
                  </a:cubicBezTo>
                  <a:cubicBezTo>
                    <a:pt x="18" y="7"/>
                    <a:pt x="15" y="10"/>
                    <a:pt x="12" y="14"/>
                  </a:cubicBezTo>
                  <a:cubicBezTo>
                    <a:pt x="6" y="21"/>
                    <a:pt x="2" y="30"/>
                    <a:pt x="0" y="39"/>
                  </a:cubicBezTo>
                  <a:cubicBezTo>
                    <a:pt x="0" y="39"/>
                    <a:pt x="1" y="40"/>
                    <a:pt x="1"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8" name="Freeform 9"/>
            <p:cNvSpPr>
              <a:spLocks/>
            </p:cNvSpPr>
            <p:nvPr/>
          </p:nvSpPr>
          <p:spPr bwMode="auto">
            <a:xfrm>
              <a:off x="4675188" y="-4157663"/>
              <a:ext cx="846137" cy="922338"/>
            </a:xfrm>
            <a:custGeom>
              <a:avLst/>
              <a:gdLst>
                <a:gd name="T0" fmla="*/ 11 w 43"/>
                <a:gd name="T1" fmla="*/ 45 h 47"/>
                <a:gd name="T2" fmla="*/ 8 w 43"/>
                <a:gd name="T3" fmla="*/ 16 h 47"/>
                <a:gd name="T4" fmla="*/ 41 w 43"/>
                <a:gd name="T5" fmla="*/ 9 h 47"/>
                <a:gd name="T6" fmla="*/ 42 w 43"/>
                <a:gd name="T7" fmla="*/ 7 h 47"/>
                <a:gd name="T8" fmla="*/ 7 w 43"/>
                <a:gd name="T9" fmla="*/ 14 h 47"/>
                <a:gd name="T10" fmla="*/ 10 w 43"/>
                <a:gd name="T11" fmla="*/ 47 h 47"/>
                <a:gd name="T12" fmla="*/ 11 w 43"/>
                <a:gd name="T13" fmla="*/ 45 h 47"/>
              </a:gdLst>
              <a:ahLst/>
              <a:cxnLst>
                <a:cxn ang="0">
                  <a:pos x="T0" y="T1"/>
                </a:cxn>
                <a:cxn ang="0">
                  <a:pos x="T2" y="T3"/>
                </a:cxn>
                <a:cxn ang="0">
                  <a:pos x="T4" y="T5"/>
                </a:cxn>
                <a:cxn ang="0">
                  <a:pos x="T6" y="T7"/>
                </a:cxn>
                <a:cxn ang="0">
                  <a:pos x="T8" y="T9"/>
                </a:cxn>
                <a:cxn ang="0">
                  <a:pos x="T10" y="T11"/>
                </a:cxn>
                <a:cxn ang="0">
                  <a:pos x="T12" y="T13"/>
                </a:cxn>
              </a:cxnLst>
              <a:rect l="0" t="0" r="r" b="b"/>
              <a:pathLst>
                <a:path w="43" h="47">
                  <a:moveTo>
                    <a:pt x="11" y="45"/>
                  </a:moveTo>
                  <a:cubicBezTo>
                    <a:pt x="3" y="38"/>
                    <a:pt x="3" y="25"/>
                    <a:pt x="8" y="16"/>
                  </a:cubicBezTo>
                  <a:cubicBezTo>
                    <a:pt x="15" y="4"/>
                    <a:pt x="30" y="3"/>
                    <a:pt x="41" y="9"/>
                  </a:cubicBezTo>
                  <a:cubicBezTo>
                    <a:pt x="42" y="9"/>
                    <a:pt x="43" y="7"/>
                    <a:pt x="42" y="7"/>
                  </a:cubicBezTo>
                  <a:cubicBezTo>
                    <a:pt x="30" y="0"/>
                    <a:pt x="16" y="2"/>
                    <a:pt x="7" y="14"/>
                  </a:cubicBezTo>
                  <a:cubicBezTo>
                    <a:pt x="1" y="22"/>
                    <a:pt x="0" y="41"/>
                    <a:pt x="10" y="47"/>
                  </a:cubicBezTo>
                  <a:cubicBezTo>
                    <a:pt x="11" y="47"/>
                    <a:pt x="12" y="46"/>
                    <a:pt x="11"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9" name="Freeform 10"/>
            <p:cNvSpPr>
              <a:spLocks/>
            </p:cNvSpPr>
            <p:nvPr/>
          </p:nvSpPr>
          <p:spPr bwMode="auto">
            <a:xfrm>
              <a:off x="6448425" y="-4019550"/>
              <a:ext cx="649287" cy="784225"/>
            </a:xfrm>
            <a:custGeom>
              <a:avLst/>
              <a:gdLst>
                <a:gd name="T0" fmla="*/ 33 w 33"/>
                <a:gd name="T1" fmla="*/ 39 h 40"/>
                <a:gd name="T2" fmla="*/ 22 w 33"/>
                <a:gd name="T3" fmla="*/ 14 h 40"/>
                <a:gd name="T4" fmla="*/ 12 w 33"/>
                <a:gd name="T5" fmla="*/ 5 h 40"/>
                <a:gd name="T6" fmla="*/ 1 w 33"/>
                <a:gd name="T7" fmla="*/ 0 h 40"/>
                <a:gd name="T8" fmla="*/ 1 w 33"/>
                <a:gd name="T9" fmla="*/ 2 h 40"/>
                <a:gd name="T10" fmla="*/ 22 w 33"/>
                <a:gd name="T11" fmla="*/ 17 h 40"/>
                <a:gd name="T12" fmla="*/ 32 w 33"/>
                <a:gd name="T13" fmla="*/ 39 h 40"/>
                <a:gd name="T14" fmla="*/ 33 w 33"/>
                <a:gd name="T15" fmla="*/ 39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40">
                  <a:moveTo>
                    <a:pt x="33" y="39"/>
                  </a:moveTo>
                  <a:cubicBezTo>
                    <a:pt x="31" y="30"/>
                    <a:pt x="27" y="21"/>
                    <a:pt x="22" y="14"/>
                  </a:cubicBezTo>
                  <a:cubicBezTo>
                    <a:pt x="19" y="10"/>
                    <a:pt x="16" y="8"/>
                    <a:pt x="12" y="5"/>
                  </a:cubicBezTo>
                  <a:cubicBezTo>
                    <a:pt x="9" y="3"/>
                    <a:pt x="5" y="0"/>
                    <a:pt x="1" y="0"/>
                  </a:cubicBezTo>
                  <a:cubicBezTo>
                    <a:pt x="0" y="0"/>
                    <a:pt x="0" y="1"/>
                    <a:pt x="1" y="2"/>
                  </a:cubicBezTo>
                  <a:cubicBezTo>
                    <a:pt x="9" y="5"/>
                    <a:pt x="17" y="10"/>
                    <a:pt x="22" y="17"/>
                  </a:cubicBezTo>
                  <a:cubicBezTo>
                    <a:pt x="27" y="24"/>
                    <a:pt x="29" y="32"/>
                    <a:pt x="32" y="39"/>
                  </a:cubicBezTo>
                  <a:cubicBezTo>
                    <a:pt x="32" y="40"/>
                    <a:pt x="33" y="39"/>
                    <a:pt x="33"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20" name="Freeform 11"/>
            <p:cNvSpPr>
              <a:spLocks/>
            </p:cNvSpPr>
            <p:nvPr/>
          </p:nvSpPr>
          <p:spPr bwMode="auto">
            <a:xfrm>
              <a:off x="6448425" y="-4138613"/>
              <a:ext cx="846137" cy="903288"/>
            </a:xfrm>
            <a:custGeom>
              <a:avLst/>
              <a:gdLst>
                <a:gd name="T0" fmla="*/ 33 w 43"/>
                <a:gd name="T1" fmla="*/ 46 h 46"/>
                <a:gd name="T2" fmla="*/ 37 w 43"/>
                <a:gd name="T3" fmla="*/ 14 h 46"/>
                <a:gd name="T4" fmla="*/ 1 w 43"/>
                <a:gd name="T5" fmla="*/ 6 h 46"/>
                <a:gd name="T6" fmla="*/ 2 w 43"/>
                <a:gd name="T7" fmla="*/ 8 h 46"/>
                <a:gd name="T8" fmla="*/ 35 w 43"/>
                <a:gd name="T9" fmla="*/ 15 h 46"/>
                <a:gd name="T10" fmla="*/ 32 w 43"/>
                <a:gd name="T11" fmla="*/ 44 h 46"/>
                <a:gd name="T12" fmla="*/ 33 w 4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43" h="46">
                  <a:moveTo>
                    <a:pt x="33" y="46"/>
                  </a:moveTo>
                  <a:cubicBezTo>
                    <a:pt x="43" y="40"/>
                    <a:pt x="42" y="22"/>
                    <a:pt x="37" y="14"/>
                  </a:cubicBezTo>
                  <a:cubicBezTo>
                    <a:pt x="30" y="0"/>
                    <a:pt x="13" y="0"/>
                    <a:pt x="1" y="6"/>
                  </a:cubicBezTo>
                  <a:cubicBezTo>
                    <a:pt x="0" y="6"/>
                    <a:pt x="1" y="8"/>
                    <a:pt x="2" y="8"/>
                  </a:cubicBezTo>
                  <a:cubicBezTo>
                    <a:pt x="14" y="2"/>
                    <a:pt x="27" y="3"/>
                    <a:pt x="35" y="15"/>
                  </a:cubicBezTo>
                  <a:cubicBezTo>
                    <a:pt x="40" y="24"/>
                    <a:pt x="39" y="38"/>
                    <a:pt x="32" y="44"/>
                  </a:cubicBezTo>
                  <a:cubicBezTo>
                    <a:pt x="31" y="45"/>
                    <a:pt x="32" y="46"/>
                    <a:pt x="3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21" name="Freeform 12"/>
            <p:cNvSpPr>
              <a:spLocks/>
            </p:cNvSpPr>
            <p:nvPr/>
          </p:nvSpPr>
          <p:spPr bwMode="auto">
            <a:xfrm>
              <a:off x="4989513" y="-4019550"/>
              <a:ext cx="2049462" cy="2238375"/>
            </a:xfrm>
            <a:custGeom>
              <a:avLst/>
              <a:gdLst>
                <a:gd name="T0" fmla="*/ 1 w 104"/>
                <a:gd name="T1" fmla="*/ 51 h 114"/>
                <a:gd name="T2" fmla="*/ 33 w 104"/>
                <a:gd name="T3" fmla="*/ 106 h 114"/>
                <a:gd name="T4" fmla="*/ 88 w 104"/>
                <a:gd name="T5" fmla="*/ 93 h 114"/>
                <a:gd name="T6" fmla="*/ 94 w 104"/>
                <a:gd name="T7" fmla="*/ 29 h 114"/>
                <a:gd name="T8" fmla="*/ 45 w 104"/>
                <a:gd name="T9" fmla="*/ 3 h 114"/>
                <a:gd name="T10" fmla="*/ 10 w 104"/>
                <a:gd name="T11" fmla="*/ 25 h 114"/>
                <a:gd name="T12" fmla="*/ 1 w 104"/>
                <a:gd name="T13" fmla="*/ 46 h 114"/>
                <a:gd name="T14" fmla="*/ 4 w 104"/>
                <a:gd name="T15" fmla="*/ 71 h 114"/>
                <a:gd name="T16" fmla="*/ 6 w 104"/>
                <a:gd name="T17" fmla="*/ 71 h 114"/>
                <a:gd name="T18" fmla="*/ 3 w 104"/>
                <a:gd name="T19" fmla="*/ 51 h 114"/>
                <a:gd name="T20" fmla="*/ 8 w 104"/>
                <a:gd name="T21" fmla="*/ 32 h 114"/>
                <a:gd name="T22" fmla="*/ 35 w 104"/>
                <a:gd name="T23" fmla="*/ 8 h 114"/>
                <a:gd name="T24" fmla="*/ 93 w 104"/>
                <a:gd name="T25" fmla="*/ 31 h 114"/>
                <a:gd name="T26" fmla="*/ 74 w 104"/>
                <a:gd name="T27" fmla="*/ 101 h 114"/>
                <a:gd name="T28" fmla="*/ 12 w 104"/>
                <a:gd name="T29" fmla="*/ 83 h 114"/>
                <a:gd name="T30" fmla="*/ 1 w 104"/>
                <a:gd name="T31" fmla="*/ 51 h 114"/>
                <a:gd name="T32" fmla="*/ 1 w 104"/>
                <a:gd name="T33" fmla="*/ 51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4" h="114">
                  <a:moveTo>
                    <a:pt x="1" y="51"/>
                  </a:moveTo>
                  <a:cubicBezTo>
                    <a:pt x="3" y="74"/>
                    <a:pt x="11" y="96"/>
                    <a:pt x="33" y="106"/>
                  </a:cubicBezTo>
                  <a:cubicBezTo>
                    <a:pt x="51" y="114"/>
                    <a:pt x="74" y="108"/>
                    <a:pt x="88" y="93"/>
                  </a:cubicBezTo>
                  <a:cubicBezTo>
                    <a:pt x="102" y="76"/>
                    <a:pt x="103" y="48"/>
                    <a:pt x="94" y="29"/>
                  </a:cubicBezTo>
                  <a:cubicBezTo>
                    <a:pt x="85" y="10"/>
                    <a:pt x="64" y="1"/>
                    <a:pt x="45" y="3"/>
                  </a:cubicBezTo>
                  <a:cubicBezTo>
                    <a:pt x="30" y="5"/>
                    <a:pt x="18" y="13"/>
                    <a:pt x="10" y="25"/>
                  </a:cubicBezTo>
                  <a:cubicBezTo>
                    <a:pt x="5" y="31"/>
                    <a:pt x="2" y="38"/>
                    <a:pt x="1" y="46"/>
                  </a:cubicBezTo>
                  <a:cubicBezTo>
                    <a:pt x="0" y="55"/>
                    <a:pt x="3" y="62"/>
                    <a:pt x="4" y="71"/>
                  </a:cubicBezTo>
                  <a:cubicBezTo>
                    <a:pt x="4" y="72"/>
                    <a:pt x="6" y="72"/>
                    <a:pt x="6" y="71"/>
                  </a:cubicBezTo>
                  <a:cubicBezTo>
                    <a:pt x="5" y="64"/>
                    <a:pt x="3" y="58"/>
                    <a:pt x="3" y="51"/>
                  </a:cubicBezTo>
                  <a:cubicBezTo>
                    <a:pt x="3" y="44"/>
                    <a:pt x="5" y="38"/>
                    <a:pt x="8" y="32"/>
                  </a:cubicBezTo>
                  <a:cubicBezTo>
                    <a:pt x="14" y="21"/>
                    <a:pt x="24" y="12"/>
                    <a:pt x="35" y="8"/>
                  </a:cubicBezTo>
                  <a:cubicBezTo>
                    <a:pt x="57" y="0"/>
                    <a:pt x="82" y="10"/>
                    <a:pt x="93" y="31"/>
                  </a:cubicBezTo>
                  <a:cubicBezTo>
                    <a:pt x="104" y="55"/>
                    <a:pt x="97" y="88"/>
                    <a:pt x="74" y="101"/>
                  </a:cubicBezTo>
                  <a:cubicBezTo>
                    <a:pt x="53" y="113"/>
                    <a:pt x="24" y="106"/>
                    <a:pt x="12" y="83"/>
                  </a:cubicBezTo>
                  <a:cubicBezTo>
                    <a:pt x="6" y="74"/>
                    <a:pt x="4" y="62"/>
                    <a:pt x="1" y="51"/>
                  </a:cubicBezTo>
                  <a:cubicBezTo>
                    <a:pt x="1" y="51"/>
                    <a:pt x="1" y="51"/>
                    <a:pt x="1"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22" name="Freeform 13"/>
            <p:cNvSpPr>
              <a:spLocks/>
            </p:cNvSpPr>
            <p:nvPr/>
          </p:nvSpPr>
          <p:spPr bwMode="auto">
            <a:xfrm>
              <a:off x="5305425" y="-3686175"/>
              <a:ext cx="1358900" cy="1492250"/>
            </a:xfrm>
            <a:custGeom>
              <a:avLst/>
              <a:gdLst>
                <a:gd name="T0" fmla="*/ 1 w 69"/>
                <a:gd name="T1" fmla="*/ 36 h 76"/>
                <a:gd name="T2" fmla="*/ 11 w 69"/>
                <a:gd name="T3" fmla="*/ 65 h 76"/>
                <a:gd name="T4" fmla="*/ 36 w 69"/>
                <a:gd name="T5" fmla="*/ 75 h 76"/>
                <a:gd name="T6" fmla="*/ 60 w 69"/>
                <a:gd name="T7" fmla="*/ 64 h 76"/>
                <a:gd name="T8" fmla="*/ 68 w 69"/>
                <a:gd name="T9" fmla="*/ 35 h 76"/>
                <a:gd name="T10" fmla="*/ 30 w 69"/>
                <a:gd name="T11" fmla="*/ 3 h 76"/>
                <a:gd name="T12" fmla="*/ 6 w 69"/>
                <a:gd name="T13" fmla="*/ 18 h 76"/>
                <a:gd name="T14" fmla="*/ 1 w 69"/>
                <a:gd name="T15" fmla="*/ 32 h 76"/>
                <a:gd name="T16" fmla="*/ 3 w 69"/>
                <a:gd name="T17" fmla="*/ 49 h 76"/>
                <a:gd name="T18" fmla="*/ 4 w 69"/>
                <a:gd name="T19" fmla="*/ 49 h 76"/>
                <a:gd name="T20" fmla="*/ 3 w 69"/>
                <a:gd name="T21" fmla="*/ 35 h 76"/>
                <a:gd name="T22" fmla="*/ 7 w 69"/>
                <a:gd name="T23" fmla="*/ 21 h 76"/>
                <a:gd name="T24" fmla="*/ 28 w 69"/>
                <a:gd name="T25" fmla="*/ 6 h 76"/>
                <a:gd name="T26" fmla="*/ 52 w 69"/>
                <a:gd name="T27" fmla="*/ 10 h 76"/>
                <a:gd name="T28" fmla="*/ 66 w 69"/>
                <a:gd name="T29" fmla="*/ 35 h 76"/>
                <a:gd name="T30" fmla="*/ 36 w 69"/>
                <a:gd name="T31" fmla="*/ 73 h 76"/>
                <a:gd name="T32" fmla="*/ 12 w 69"/>
                <a:gd name="T33" fmla="*/ 63 h 76"/>
                <a:gd name="T34" fmla="*/ 1 w 69"/>
                <a:gd name="T35" fmla="*/ 36 h 76"/>
                <a:gd name="T36" fmla="*/ 1 w 69"/>
                <a:gd name="T37" fmla="*/ 3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 h="76">
                  <a:moveTo>
                    <a:pt x="1" y="36"/>
                  </a:moveTo>
                  <a:cubicBezTo>
                    <a:pt x="1" y="46"/>
                    <a:pt x="4" y="57"/>
                    <a:pt x="11" y="65"/>
                  </a:cubicBezTo>
                  <a:cubicBezTo>
                    <a:pt x="17" y="72"/>
                    <a:pt x="26" y="76"/>
                    <a:pt x="36" y="75"/>
                  </a:cubicBezTo>
                  <a:cubicBezTo>
                    <a:pt x="45" y="75"/>
                    <a:pt x="53" y="71"/>
                    <a:pt x="60" y="64"/>
                  </a:cubicBezTo>
                  <a:cubicBezTo>
                    <a:pt x="67" y="57"/>
                    <a:pt x="69" y="45"/>
                    <a:pt x="68" y="35"/>
                  </a:cubicBezTo>
                  <a:cubicBezTo>
                    <a:pt x="66" y="15"/>
                    <a:pt x="49" y="0"/>
                    <a:pt x="30" y="3"/>
                  </a:cubicBezTo>
                  <a:cubicBezTo>
                    <a:pt x="20" y="4"/>
                    <a:pt x="12" y="10"/>
                    <a:pt x="6" y="18"/>
                  </a:cubicBezTo>
                  <a:cubicBezTo>
                    <a:pt x="3" y="22"/>
                    <a:pt x="1" y="27"/>
                    <a:pt x="1" y="32"/>
                  </a:cubicBezTo>
                  <a:cubicBezTo>
                    <a:pt x="0" y="38"/>
                    <a:pt x="2" y="44"/>
                    <a:pt x="3" y="49"/>
                  </a:cubicBezTo>
                  <a:cubicBezTo>
                    <a:pt x="3" y="50"/>
                    <a:pt x="4" y="50"/>
                    <a:pt x="4" y="49"/>
                  </a:cubicBezTo>
                  <a:cubicBezTo>
                    <a:pt x="4" y="45"/>
                    <a:pt x="3" y="40"/>
                    <a:pt x="3" y="35"/>
                  </a:cubicBezTo>
                  <a:cubicBezTo>
                    <a:pt x="3" y="30"/>
                    <a:pt x="4" y="26"/>
                    <a:pt x="7" y="21"/>
                  </a:cubicBezTo>
                  <a:cubicBezTo>
                    <a:pt x="11" y="13"/>
                    <a:pt x="19" y="8"/>
                    <a:pt x="28" y="6"/>
                  </a:cubicBezTo>
                  <a:cubicBezTo>
                    <a:pt x="36" y="4"/>
                    <a:pt x="45" y="6"/>
                    <a:pt x="52" y="10"/>
                  </a:cubicBezTo>
                  <a:cubicBezTo>
                    <a:pt x="60" y="15"/>
                    <a:pt x="65" y="25"/>
                    <a:pt x="66" y="35"/>
                  </a:cubicBezTo>
                  <a:cubicBezTo>
                    <a:pt x="68" y="55"/>
                    <a:pt x="55" y="72"/>
                    <a:pt x="36" y="73"/>
                  </a:cubicBezTo>
                  <a:cubicBezTo>
                    <a:pt x="27" y="73"/>
                    <a:pt x="18" y="70"/>
                    <a:pt x="12" y="63"/>
                  </a:cubicBezTo>
                  <a:cubicBezTo>
                    <a:pt x="6" y="56"/>
                    <a:pt x="3" y="45"/>
                    <a:pt x="1" y="36"/>
                  </a:cubicBezTo>
                  <a:cubicBezTo>
                    <a:pt x="1" y="35"/>
                    <a:pt x="1" y="36"/>
                    <a:pt x="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23" name="Freeform 14"/>
            <p:cNvSpPr>
              <a:spLocks/>
            </p:cNvSpPr>
            <p:nvPr/>
          </p:nvSpPr>
          <p:spPr bwMode="auto">
            <a:xfrm>
              <a:off x="6507163" y="-2252663"/>
              <a:ext cx="412750" cy="392113"/>
            </a:xfrm>
            <a:custGeom>
              <a:avLst/>
              <a:gdLst>
                <a:gd name="T0" fmla="*/ 0 w 21"/>
                <a:gd name="T1" fmla="*/ 10 h 20"/>
                <a:gd name="T2" fmla="*/ 8 w 21"/>
                <a:gd name="T3" fmla="*/ 18 h 20"/>
                <a:gd name="T4" fmla="*/ 17 w 21"/>
                <a:gd name="T5" fmla="*/ 17 h 20"/>
                <a:gd name="T6" fmla="*/ 18 w 21"/>
                <a:gd name="T7" fmla="*/ 10 h 20"/>
                <a:gd name="T8" fmla="*/ 11 w 21"/>
                <a:gd name="T9" fmla="*/ 1 h 20"/>
                <a:gd name="T10" fmla="*/ 10 w 21"/>
                <a:gd name="T11" fmla="*/ 2 h 20"/>
                <a:gd name="T12" fmla="*/ 14 w 21"/>
                <a:gd name="T13" fmla="*/ 16 h 20"/>
                <a:gd name="T14" fmla="*/ 1 w 21"/>
                <a:gd name="T15" fmla="*/ 9 h 20"/>
                <a:gd name="T16" fmla="*/ 0 w 21"/>
                <a:gd name="T1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0">
                  <a:moveTo>
                    <a:pt x="0" y="10"/>
                  </a:moveTo>
                  <a:cubicBezTo>
                    <a:pt x="2" y="13"/>
                    <a:pt x="5" y="16"/>
                    <a:pt x="8" y="18"/>
                  </a:cubicBezTo>
                  <a:cubicBezTo>
                    <a:pt x="11" y="20"/>
                    <a:pt x="14" y="19"/>
                    <a:pt x="17" y="17"/>
                  </a:cubicBezTo>
                  <a:cubicBezTo>
                    <a:pt x="19" y="16"/>
                    <a:pt x="19" y="12"/>
                    <a:pt x="18" y="10"/>
                  </a:cubicBezTo>
                  <a:cubicBezTo>
                    <a:pt x="17" y="6"/>
                    <a:pt x="14" y="3"/>
                    <a:pt x="11" y="1"/>
                  </a:cubicBezTo>
                  <a:cubicBezTo>
                    <a:pt x="10" y="0"/>
                    <a:pt x="9" y="2"/>
                    <a:pt x="10" y="2"/>
                  </a:cubicBezTo>
                  <a:cubicBezTo>
                    <a:pt x="13" y="5"/>
                    <a:pt x="21" y="12"/>
                    <a:pt x="14" y="16"/>
                  </a:cubicBezTo>
                  <a:cubicBezTo>
                    <a:pt x="9" y="19"/>
                    <a:pt x="5" y="11"/>
                    <a:pt x="1" y="9"/>
                  </a:cubicBezTo>
                  <a:cubicBezTo>
                    <a:pt x="1" y="8"/>
                    <a:pt x="0" y="9"/>
                    <a:pt x="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24" name="Freeform 15"/>
            <p:cNvSpPr>
              <a:spLocks/>
            </p:cNvSpPr>
            <p:nvPr/>
          </p:nvSpPr>
          <p:spPr bwMode="auto">
            <a:xfrm>
              <a:off x="5068888" y="-2252663"/>
              <a:ext cx="414337" cy="354013"/>
            </a:xfrm>
            <a:custGeom>
              <a:avLst/>
              <a:gdLst>
                <a:gd name="T0" fmla="*/ 10 w 21"/>
                <a:gd name="T1" fmla="*/ 0 h 18"/>
                <a:gd name="T2" fmla="*/ 7 w 21"/>
                <a:gd name="T3" fmla="*/ 2 h 18"/>
                <a:gd name="T4" fmla="*/ 2 w 21"/>
                <a:gd name="T5" fmla="*/ 6 h 18"/>
                <a:gd name="T6" fmla="*/ 2 w 21"/>
                <a:gd name="T7" fmla="*/ 15 h 18"/>
                <a:gd name="T8" fmla="*/ 10 w 21"/>
                <a:gd name="T9" fmla="*/ 18 h 18"/>
                <a:gd name="T10" fmla="*/ 20 w 21"/>
                <a:gd name="T11" fmla="*/ 10 h 18"/>
                <a:gd name="T12" fmla="*/ 18 w 21"/>
                <a:gd name="T13" fmla="*/ 8 h 18"/>
                <a:gd name="T14" fmla="*/ 11 w 21"/>
                <a:gd name="T15" fmla="*/ 15 h 18"/>
                <a:gd name="T16" fmla="*/ 3 w 21"/>
                <a:gd name="T17" fmla="*/ 13 h 18"/>
                <a:gd name="T18" fmla="*/ 7 w 21"/>
                <a:gd name="T19" fmla="*/ 4 h 18"/>
                <a:gd name="T20" fmla="*/ 10 w 21"/>
                <a:gd name="T21" fmla="*/ 0 h 18"/>
                <a:gd name="T22" fmla="*/ 10 w 2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8">
                  <a:moveTo>
                    <a:pt x="10" y="0"/>
                  </a:moveTo>
                  <a:cubicBezTo>
                    <a:pt x="9" y="0"/>
                    <a:pt x="8" y="1"/>
                    <a:pt x="7" y="2"/>
                  </a:cubicBezTo>
                  <a:cubicBezTo>
                    <a:pt x="5" y="3"/>
                    <a:pt x="3" y="4"/>
                    <a:pt x="2" y="6"/>
                  </a:cubicBezTo>
                  <a:cubicBezTo>
                    <a:pt x="0" y="9"/>
                    <a:pt x="0" y="13"/>
                    <a:pt x="2" y="15"/>
                  </a:cubicBezTo>
                  <a:cubicBezTo>
                    <a:pt x="4" y="18"/>
                    <a:pt x="7" y="18"/>
                    <a:pt x="10" y="18"/>
                  </a:cubicBezTo>
                  <a:cubicBezTo>
                    <a:pt x="15" y="17"/>
                    <a:pt x="17" y="13"/>
                    <a:pt x="20" y="10"/>
                  </a:cubicBezTo>
                  <a:cubicBezTo>
                    <a:pt x="21" y="9"/>
                    <a:pt x="19" y="7"/>
                    <a:pt x="18" y="8"/>
                  </a:cubicBezTo>
                  <a:cubicBezTo>
                    <a:pt x="16" y="11"/>
                    <a:pt x="14" y="14"/>
                    <a:pt x="11" y="15"/>
                  </a:cubicBezTo>
                  <a:cubicBezTo>
                    <a:pt x="9" y="16"/>
                    <a:pt x="5" y="16"/>
                    <a:pt x="3" y="13"/>
                  </a:cubicBezTo>
                  <a:cubicBezTo>
                    <a:pt x="1" y="10"/>
                    <a:pt x="5" y="6"/>
                    <a:pt x="7" y="4"/>
                  </a:cubicBezTo>
                  <a:cubicBezTo>
                    <a:pt x="9" y="3"/>
                    <a:pt x="11" y="2"/>
                    <a:pt x="10" y="0"/>
                  </a:cubicBezTo>
                  <a:cubicBezTo>
                    <a:pt x="10" y="0"/>
                    <a:pt x="10"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25" name="Freeform 16"/>
            <p:cNvSpPr>
              <a:spLocks/>
            </p:cNvSpPr>
            <p:nvPr/>
          </p:nvSpPr>
          <p:spPr bwMode="auto">
            <a:xfrm>
              <a:off x="5108575" y="-2076450"/>
              <a:ext cx="157162" cy="98425"/>
            </a:xfrm>
            <a:custGeom>
              <a:avLst/>
              <a:gdLst>
                <a:gd name="T0" fmla="*/ 8 w 8"/>
                <a:gd name="T1" fmla="*/ 5 h 5"/>
                <a:gd name="T2" fmla="*/ 4 w 8"/>
                <a:gd name="T3" fmla="*/ 3 h 5"/>
                <a:gd name="T4" fmla="*/ 0 w 8"/>
                <a:gd name="T5" fmla="*/ 0 h 5"/>
                <a:gd name="T6" fmla="*/ 4 w 8"/>
                <a:gd name="T7" fmla="*/ 2 h 5"/>
                <a:gd name="T8" fmla="*/ 8 w 8"/>
                <a:gd name="T9" fmla="*/ 5 h 5"/>
              </a:gdLst>
              <a:ahLst/>
              <a:cxnLst>
                <a:cxn ang="0">
                  <a:pos x="T0" y="T1"/>
                </a:cxn>
                <a:cxn ang="0">
                  <a:pos x="T2" y="T3"/>
                </a:cxn>
                <a:cxn ang="0">
                  <a:pos x="T4" y="T5"/>
                </a:cxn>
                <a:cxn ang="0">
                  <a:pos x="T6" y="T7"/>
                </a:cxn>
                <a:cxn ang="0">
                  <a:pos x="T8" y="T9"/>
                </a:cxn>
              </a:cxnLst>
              <a:rect l="0" t="0" r="r" b="b"/>
              <a:pathLst>
                <a:path w="8" h="5">
                  <a:moveTo>
                    <a:pt x="8" y="5"/>
                  </a:moveTo>
                  <a:cubicBezTo>
                    <a:pt x="8" y="5"/>
                    <a:pt x="6" y="4"/>
                    <a:pt x="4" y="3"/>
                  </a:cubicBezTo>
                  <a:cubicBezTo>
                    <a:pt x="1" y="1"/>
                    <a:pt x="0" y="0"/>
                    <a:pt x="0" y="0"/>
                  </a:cubicBezTo>
                  <a:cubicBezTo>
                    <a:pt x="0" y="0"/>
                    <a:pt x="2" y="0"/>
                    <a:pt x="4" y="2"/>
                  </a:cubicBezTo>
                  <a:cubicBezTo>
                    <a:pt x="7" y="3"/>
                    <a:pt x="8" y="5"/>
                    <a:pt x="8"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26" name="Freeform 17"/>
            <p:cNvSpPr>
              <a:spLocks/>
            </p:cNvSpPr>
            <p:nvPr/>
          </p:nvSpPr>
          <p:spPr bwMode="auto">
            <a:xfrm>
              <a:off x="5167313" y="-2095500"/>
              <a:ext cx="138112" cy="98425"/>
            </a:xfrm>
            <a:custGeom>
              <a:avLst/>
              <a:gdLst>
                <a:gd name="T0" fmla="*/ 7 w 7"/>
                <a:gd name="T1" fmla="*/ 5 h 5"/>
                <a:gd name="T2" fmla="*/ 4 w 7"/>
                <a:gd name="T3" fmla="*/ 3 h 5"/>
                <a:gd name="T4" fmla="*/ 0 w 7"/>
                <a:gd name="T5" fmla="*/ 1 h 5"/>
                <a:gd name="T6" fmla="*/ 4 w 7"/>
                <a:gd name="T7" fmla="*/ 2 h 5"/>
                <a:gd name="T8" fmla="*/ 7 w 7"/>
                <a:gd name="T9" fmla="*/ 5 h 5"/>
              </a:gdLst>
              <a:ahLst/>
              <a:cxnLst>
                <a:cxn ang="0">
                  <a:pos x="T0" y="T1"/>
                </a:cxn>
                <a:cxn ang="0">
                  <a:pos x="T2" y="T3"/>
                </a:cxn>
                <a:cxn ang="0">
                  <a:pos x="T4" y="T5"/>
                </a:cxn>
                <a:cxn ang="0">
                  <a:pos x="T6" y="T7"/>
                </a:cxn>
                <a:cxn ang="0">
                  <a:pos x="T8" y="T9"/>
                </a:cxn>
              </a:cxnLst>
              <a:rect l="0" t="0" r="r" b="b"/>
              <a:pathLst>
                <a:path w="7" h="5">
                  <a:moveTo>
                    <a:pt x="7" y="5"/>
                  </a:moveTo>
                  <a:cubicBezTo>
                    <a:pt x="7" y="5"/>
                    <a:pt x="5" y="5"/>
                    <a:pt x="4" y="3"/>
                  </a:cubicBezTo>
                  <a:cubicBezTo>
                    <a:pt x="2" y="2"/>
                    <a:pt x="0" y="1"/>
                    <a:pt x="0" y="1"/>
                  </a:cubicBezTo>
                  <a:cubicBezTo>
                    <a:pt x="0" y="1"/>
                    <a:pt x="2" y="0"/>
                    <a:pt x="4" y="2"/>
                  </a:cubicBezTo>
                  <a:cubicBezTo>
                    <a:pt x="6" y="3"/>
                    <a:pt x="7" y="5"/>
                    <a:pt x="7"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27" name="Freeform 18"/>
            <p:cNvSpPr>
              <a:spLocks/>
            </p:cNvSpPr>
            <p:nvPr/>
          </p:nvSpPr>
          <p:spPr bwMode="auto">
            <a:xfrm>
              <a:off x="5186363" y="-2154238"/>
              <a:ext cx="158750" cy="98425"/>
            </a:xfrm>
            <a:custGeom>
              <a:avLst/>
              <a:gdLst>
                <a:gd name="T0" fmla="*/ 8 w 8"/>
                <a:gd name="T1" fmla="*/ 5 h 5"/>
                <a:gd name="T2" fmla="*/ 4 w 8"/>
                <a:gd name="T3" fmla="*/ 3 h 5"/>
                <a:gd name="T4" fmla="*/ 0 w 8"/>
                <a:gd name="T5" fmla="*/ 0 h 5"/>
                <a:gd name="T6" fmla="*/ 4 w 8"/>
                <a:gd name="T7" fmla="*/ 2 h 5"/>
                <a:gd name="T8" fmla="*/ 8 w 8"/>
                <a:gd name="T9" fmla="*/ 5 h 5"/>
              </a:gdLst>
              <a:ahLst/>
              <a:cxnLst>
                <a:cxn ang="0">
                  <a:pos x="T0" y="T1"/>
                </a:cxn>
                <a:cxn ang="0">
                  <a:pos x="T2" y="T3"/>
                </a:cxn>
                <a:cxn ang="0">
                  <a:pos x="T4" y="T5"/>
                </a:cxn>
                <a:cxn ang="0">
                  <a:pos x="T6" y="T7"/>
                </a:cxn>
                <a:cxn ang="0">
                  <a:pos x="T8" y="T9"/>
                </a:cxn>
              </a:cxnLst>
              <a:rect l="0" t="0" r="r" b="b"/>
              <a:pathLst>
                <a:path w="8" h="5">
                  <a:moveTo>
                    <a:pt x="8" y="5"/>
                  </a:moveTo>
                  <a:cubicBezTo>
                    <a:pt x="8" y="5"/>
                    <a:pt x="6" y="5"/>
                    <a:pt x="4" y="3"/>
                  </a:cubicBezTo>
                  <a:cubicBezTo>
                    <a:pt x="1" y="2"/>
                    <a:pt x="0" y="0"/>
                    <a:pt x="0" y="0"/>
                  </a:cubicBezTo>
                  <a:cubicBezTo>
                    <a:pt x="0" y="0"/>
                    <a:pt x="2" y="0"/>
                    <a:pt x="4" y="2"/>
                  </a:cubicBezTo>
                  <a:cubicBezTo>
                    <a:pt x="7" y="3"/>
                    <a:pt x="8" y="5"/>
                    <a:pt x="8"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28" name="Freeform 19"/>
            <p:cNvSpPr>
              <a:spLocks/>
            </p:cNvSpPr>
            <p:nvPr/>
          </p:nvSpPr>
          <p:spPr bwMode="auto">
            <a:xfrm>
              <a:off x="5462588" y="-2174875"/>
              <a:ext cx="315912" cy="236538"/>
            </a:xfrm>
            <a:custGeom>
              <a:avLst/>
              <a:gdLst>
                <a:gd name="T0" fmla="*/ 16 w 16"/>
                <a:gd name="T1" fmla="*/ 12 h 12"/>
                <a:gd name="T2" fmla="*/ 7 w 16"/>
                <a:gd name="T3" fmla="*/ 7 h 12"/>
                <a:gd name="T4" fmla="*/ 0 w 16"/>
                <a:gd name="T5" fmla="*/ 0 h 12"/>
                <a:gd name="T6" fmla="*/ 8 w 16"/>
                <a:gd name="T7" fmla="*/ 5 h 12"/>
                <a:gd name="T8" fmla="*/ 16 w 16"/>
                <a:gd name="T9" fmla="*/ 12 h 12"/>
              </a:gdLst>
              <a:ahLst/>
              <a:cxnLst>
                <a:cxn ang="0">
                  <a:pos x="T0" y="T1"/>
                </a:cxn>
                <a:cxn ang="0">
                  <a:pos x="T2" y="T3"/>
                </a:cxn>
                <a:cxn ang="0">
                  <a:pos x="T4" y="T5"/>
                </a:cxn>
                <a:cxn ang="0">
                  <a:pos x="T6" y="T7"/>
                </a:cxn>
                <a:cxn ang="0">
                  <a:pos x="T8" y="T9"/>
                </a:cxn>
              </a:cxnLst>
              <a:rect l="0" t="0" r="r" b="b"/>
              <a:pathLst>
                <a:path w="16" h="12">
                  <a:moveTo>
                    <a:pt x="16" y="12"/>
                  </a:moveTo>
                  <a:cubicBezTo>
                    <a:pt x="16" y="12"/>
                    <a:pt x="12" y="10"/>
                    <a:pt x="7" y="7"/>
                  </a:cubicBezTo>
                  <a:cubicBezTo>
                    <a:pt x="3" y="3"/>
                    <a:pt x="0" y="0"/>
                    <a:pt x="0" y="0"/>
                  </a:cubicBezTo>
                  <a:cubicBezTo>
                    <a:pt x="0" y="0"/>
                    <a:pt x="4" y="2"/>
                    <a:pt x="8" y="5"/>
                  </a:cubicBezTo>
                  <a:cubicBezTo>
                    <a:pt x="13" y="9"/>
                    <a:pt x="16" y="12"/>
                    <a:pt x="1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29" name="Freeform 20"/>
            <p:cNvSpPr>
              <a:spLocks/>
            </p:cNvSpPr>
            <p:nvPr/>
          </p:nvSpPr>
          <p:spPr bwMode="auto">
            <a:xfrm>
              <a:off x="5521325" y="-2212975"/>
              <a:ext cx="454025" cy="293688"/>
            </a:xfrm>
            <a:custGeom>
              <a:avLst/>
              <a:gdLst>
                <a:gd name="T0" fmla="*/ 23 w 23"/>
                <a:gd name="T1" fmla="*/ 15 h 15"/>
                <a:gd name="T2" fmla="*/ 11 w 23"/>
                <a:gd name="T3" fmla="*/ 8 h 15"/>
                <a:gd name="T4" fmla="*/ 0 w 23"/>
                <a:gd name="T5" fmla="*/ 0 h 15"/>
                <a:gd name="T6" fmla="*/ 12 w 23"/>
                <a:gd name="T7" fmla="*/ 7 h 15"/>
                <a:gd name="T8" fmla="*/ 23 w 23"/>
                <a:gd name="T9" fmla="*/ 15 h 15"/>
              </a:gdLst>
              <a:ahLst/>
              <a:cxnLst>
                <a:cxn ang="0">
                  <a:pos x="T0" y="T1"/>
                </a:cxn>
                <a:cxn ang="0">
                  <a:pos x="T2" y="T3"/>
                </a:cxn>
                <a:cxn ang="0">
                  <a:pos x="T4" y="T5"/>
                </a:cxn>
                <a:cxn ang="0">
                  <a:pos x="T6" y="T7"/>
                </a:cxn>
                <a:cxn ang="0">
                  <a:pos x="T8" y="T9"/>
                </a:cxn>
              </a:cxnLst>
              <a:rect l="0" t="0" r="r" b="b"/>
              <a:pathLst>
                <a:path w="23" h="15">
                  <a:moveTo>
                    <a:pt x="23" y="15"/>
                  </a:moveTo>
                  <a:cubicBezTo>
                    <a:pt x="23" y="15"/>
                    <a:pt x="17" y="12"/>
                    <a:pt x="11" y="8"/>
                  </a:cubicBezTo>
                  <a:cubicBezTo>
                    <a:pt x="5" y="4"/>
                    <a:pt x="0" y="0"/>
                    <a:pt x="0" y="0"/>
                  </a:cubicBezTo>
                  <a:cubicBezTo>
                    <a:pt x="0" y="0"/>
                    <a:pt x="6" y="3"/>
                    <a:pt x="12" y="7"/>
                  </a:cubicBezTo>
                  <a:cubicBezTo>
                    <a:pt x="18" y="11"/>
                    <a:pt x="23" y="15"/>
                    <a:pt x="23"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30" name="Freeform 21"/>
            <p:cNvSpPr>
              <a:spLocks/>
            </p:cNvSpPr>
            <p:nvPr/>
          </p:nvSpPr>
          <p:spPr bwMode="auto">
            <a:xfrm>
              <a:off x="5659438" y="-2233613"/>
              <a:ext cx="393700" cy="276225"/>
            </a:xfrm>
            <a:custGeom>
              <a:avLst/>
              <a:gdLst>
                <a:gd name="T0" fmla="*/ 20 w 20"/>
                <a:gd name="T1" fmla="*/ 14 h 14"/>
                <a:gd name="T2" fmla="*/ 10 w 20"/>
                <a:gd name="T3" fmla="*/ 7 h 14"/>
                <a:gd name="T4" fmla="*/ 0 w 20"/>
                <a:gd name="T5" fmla="*/ 0 h 14"/>
                <a:gd name="T6" fmla="*/ 10 w 20"/>
                <a:gd name="T7" fmla="*/ 6 h 14"/>
                <a:gd name="T8" fmla="*/ 20 w 20"/>
                <a:gd name="T9" fmla="*/ 14 h 14"/>
              </a:gdLst>
              <a:ahLst/>
              <a:cxnLst>
                <a:cxn ang="0">
                  <a:pos x="T0" y="T1"/>
                </a:cxn>
                <a:cxn ang="0">
                  <a:pos x="T2" y="T3"/>
                </a:cxn>
                <a:cxn ang="0">
                  <a:pos x="T4" y="T5"/>
                </a:cxn>
                <a:cxn ang="0">
                  <a:pos x="T6" y="T7"/>
                </a:cxn>
                <a:cxn ang="0">
                  <a:pos x="T8" y="T9"/>
                </a:cxn>
              </a:cxnLst>
              <a:rect l="0" t="0" r="r" b="b"/>
              <a:pathLst>
                <a:path w="20" h="14">
                  <a:moveTo>
                    <a:pt x="20" y="14"/>
                  </a:moveTo>
                  <a:cubicBezTo>
                    <a:pt x="20" y="14"/>
                    <a:pt x="15" y="11"/>
                    <a:pt x="10" y="7"/>
                  </a:cubicBezTo>
                  <a:cubicBezTo>
                    <a:pt x="4" y="4"/>
                    <a:pt x="0" y="0"/>
                    <a:pt x="0" y="0"/>
                  </a:cubicBezTo>
                  <a:cubicBezTo>
                    <a:pt x="0" y="0"/>
                    <a:pt x="5" y="3"/>
                    <a:pt x="10" y="6"/>
                  </a:cubicBezTo>
                  <a:cubicBezTo>
                    <a:pt x="16" y="10"/>
                    <a:pt x="20" y="14"/>
                    <a:pt x="2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31" name="Freeform 22"/>
            <p:cNvSpPr>
              <a:spLocks/>
            </p:cNvSpPr>
            <p:nvPr/>
          </p:nvSpPr>
          <p:spPr bwMode="auto">
            <a:xfrm>
              <a:off x="5757863" y="-2252663"/>
              <a:ext cx="393700" cy="255588"/>
            </a:xfrm>
            <a:custGeom>
              <a:avLst/>
              <a:gdLst>
                <a:gd name="T0" fmla="*/ 20 w 20"/>
                <a:gd name="T1" fmla="*/ 13 h 13"/>
                <a:gd name="T2" fmla="*/ 10 w 20"/>
                <a:gd name="T3" fmla="*/ 7 h 13"/>
                <a:gd name="T4" fmla="*/ 0 w 20"/>
                <a:gd name="T5" fmla="*/ 0 h 13"/>
                <a:gd name="T6" fmla="*/ 10 w 20"/>
                <a:gd name="T7" fmla="*/ 6 h 13"/>
                <a:gd name="T8" fmla="*/ 20 w 20"/>
                <a:gd name="T9" fmla="*/ 13 h 13"/>
              </a:gdLst>
              <a:ahLst/>
              <a:cxnLst>
                <a:cxn ang="0">
                  <a:pos x="T0" y="T1"/>
                </a:cxn>
                <a:cxn ang="0">
                  <a:pos x="T2" y="T3"/>
                </a:cxn>
                <a:cxn ang="0">
                  <a:pos x="T4" y="T5"/>
                </a:cxn>
                <a:cxn ang="0">
                  <a:pos x="T6" y="T7"/>
                </a:cxn>
                <a:cxn ang="0">
                  <a:pos x="T8" y="T9"/>
                </a:cxn>
              </a:cxnLst>
              <a:rect l="0" t="0" r="r" b="b"/>
              <a:pathLst>
                <a:path w="20" h="13">
                  <a:moveTo>
                    <a:pt x="20" y="13"/>
                  </a:moveTo>
                  <a:cubicBezTo>
                    <a:pt x="20" y="13"/>
                    <a:pt x="15" y="11"/>
                    <a:pt x="10" y="7"/>
                  </a:cubicBezTo>
                  <a:cubicBezTo>
                    <a:pt x="4" y="3"/>
                    <a:pt x="0" y="0"/>
                    <a:pt x="0" y="0"/>
                  </a:cubicBezTo>
                  <a:cubicBezTo>
                    <a:pt x="0" y="0"/>
                    <a:pt x="5" y="2"/>
                    <a:pt x="10" y="6"/>
                  </a:cubicBezTo>
                  <a:cubicBezTo>
                    <a:pt x="16" y="9"/>
                    <a:pt x="20" y="13"/>
                    <a:pt x="2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32" name="Freeform 23"/>
            <p:cNvSpPr>
              <a:spLocks/>
            </p:cNvSpPr>
            <p:nvPr/>
          </p:nvSpPr>
          <p:spPr bwMode="auto">
            <a:xfrm>
              <a:off x="5895975" y="-2252663"/>
              <a:ext cx="393700" cy="274638"/>
            </a:xfrm>
            <a:custGeom>
              <a:avLst/>
              <a:gdLst>
                <a:gd name="T0" fmla="*/ 20 w 20"/>
                <a:gd name="T1" fmla="*/ 14 h 14"/>
                <a:gd name="T2" fmla="*/ 10 w 20"/>
                <a:gd name="T3" fmla="*/ 7 h 14"/>
                <a:gd name="T4" fmla="*/ 0 w 20"/>
                <a:gd name="T5" fmla="*/ 0 h 14"/>
                <a:gd name="T6" fmla="*/ 10 w 20"/>
                <a:gd name="T7" fmla="*/ 6 h 14"/>
                <a:gd name="T8" fmla="*/ 20 w 20"/>
                <a:gd name="T9" fmla="*/ 14 h 14"/>
              </a:gdLst>
              <a:ahLst/>
              <a:cxnLst>
                <a:cxn ang="0">
                  <a:pos x="T0" y="T1"/>
                </a:cxn>
                <a:cxn ang="0">
                  <a:pos x="T2" y="T3"/>
                </a:cxn>
                <a:cxn ang="0">
                  <a:pos x="T4" y="T5"/>
                </a:cxn>
                <a:cxn ang="0">
                  <a:pos x="T6" y="T7"/>
                </a:cxn>
                <a:cxn ang="0">
                  <a:pos x="T8" y="T9"/>
                </a:cxn>
              </a:cxnLst>
              <a:rect l="0" t="0" r="r" b="b"/>
              <a:pathLst>
                <a:path w="20" h="14">
                  <a:moveTo>
                    <a:pt x="20" y="14"/>
                  </a:moveTo>
                  <a:cubicBezTo>
                    <a:pt x="20" y="14"/>
                    <a:pt x="15" y="11"/>
                    <a:pt x="10" y="7"/>
                  </a:cubicBezTo>
                  <a:cubicBezTo>
                    <a:pt x="4" y="3"/>
                    <a:pt x="0" y="0"/>
                    <a:pt x="0" y="0"/>
                  </a:cubicBezTo>
                  <a:cubicBezTo>
                    <a:pt x="0" y="0"/>
                    <a:pt x="5" y="2"/>
                    <a:pt x="10" y="6"/>
                  </a:cubicBezTo>
                  <a:cubicBezTo>
                    <a:pt x="16" y="10"/>
                    <a:pt x="20" y="14"/>
                    <a:pt x="2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33" name="Freeform 24"/>
            <p:cNvSpPr>
              <a:spLocks/>
            </p:cNvSpPr>
            <p:nvPr/>
          </p:nvSpPr>
          <p:spPr bwMode="auto">
            <a:xfrm>
              <a:off x="6053138" y="-2233613"/>
              <a:ext cx="315912" cy="196850"/>
            </a:xfrm>
            <a:custGeom>
              <a:avLst/>
              <a:gdLst>
                <a:gd name="T0" fmla="*/ 16 w 16"/>
                <a:gd name="T1" fmla="*/ 10 h 10"/>
                <a:gd name="T2" fmla="*/ 8 w 16"/>
                <a:gd name="T3" fmla="*/ 6 h 10"/>
                <a:gd name="T4" fmla="*/ 0 w 16"/>
                <a:gd name="T5" fmla="*/ 0 h 10"/>
                <a:gd name="T6" fmla="*/ 8 w 16"/>
                <a:gd name="T7" fmla="*/ 4 h 10"/>
                <a:gd name="T8" fmla="*/ 16 w 16"/>
                <a:gd name="T9" fmla="*/ 10 h 10"/>
              </a:gdLst>
              <a:ahLst/>
              <a:cxnLst>
                <a:cxn ang="0">
                  <a:pos x="T0" y="T1"/>
                </a:cxn>
                <a:cxn ang="0">
                  <a:pos x="T2" y="T3"/>
                </a:cxn>
                <a:cxn ang="0">
                  <a:pos x="T4" y="T5"/>
                </a:cxn>
                <a:cxn ang="0">
                  <a:pos x="T6" y="T7"/>
                </a:cxn>
                <a:cxn ang="0">
                  <a:pos x="T8" y="T9"/>
                </a:cxn>
              </a:cxnLst>
              <a:rect l="0" t="0" r="r" b="b"/>
              <a:pathLst>
                <a:path w="16" h="10">
                  <a:moveTo>
                    <a:pt x="16" y="10"/>
                  </a:moveTo>
                  <a:cubicBezTo>
                    <a:pt x="16" y="10"/>
                    <a:pt x="12" y="8"/>
                    <a:pt x="8" y="6"/>
                  </a:cubicBezTo>
                  <a:cubicBezTo>
                    <a:pt x="3" y="3"/>
                    <a:pt x="0" y="0"/>
                    <a:pt x="0" y="0"/>
                  </a:cubicBezTo>
                  <a:cubicBezTo>
                    <a:pt x="0" y="0"/>
                    <a:pt x="4" y="1"/>
                    <a:pt x="8" y="4"/>
                  </a:cubicBezTo>
                  <a:cubicBezTo>
                    <a:pt x="13" y="7"/>
                    <a:pt x="16" y="10"/>
                    <a:pt x="1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34" name="Freeform 25"/>
            <p:cNvSpPr>
              <a:spLocks/>
            </p:cNvSpPr>
            <p:nvPr/>
          </p:nvSpPr>
          <p:spPr bwMode="auto">
            <a:xfrm>
              <a:off x="6211888" y="-2212975"/>
              <a:ext cx="176212" cy="117475"/>
            </a:xfrm>
            <a:custGeom>
              <a:avLst/>
              <a:gdLst>
                <a:gd name="T0" fmla="*/ 9 w 9"/>
                <a:gd name="T1" fmla="*/ 6 h 6"/>
                <a:gd name="T2" fmla="*/ 4 w 9"/>
                <a:gd name="T3" fmla="*/ 4 h 6"/>
                <a:gd name="T4" fmla="*/ 0 w 9"/>
                <a:gd name="T5" fmla="*/ 0 h 6"/>
                <a:gd name="T6" fmla="*/ 5 w 9"/>
                <a:gd name="T7" fmla="*/ 2 h 6"/>
                <a:gd name="T8" fmla="*/ 9 w 9"/>
                <a:gd name="T9" fmla="*/ 6 h 6"/>
              </a:gdLst>
              <a:ahLst/>
              <a:cxnLst>
                <a:cxn ang="0">
                  <a:pos x="T0" y="T1"/>
                </a:cxn>
                <a:cxn ang="0">
                  <a:pos x="T2" y="T3"/>
                </a:cxn>
                <a:cxn ang="0">
                  <a:pos x="T4" y="T5"/>
                </a:cxn>
                <a:cxn ang="0">
                  <a:pos x="T6" y="T7"/>
                </a:cxn>
                <a:cxn ang="0">
                  <a:pos x="T8" y="T9"/>
                </a:cxn>
              </a:cxnLst>
              <a:rect l="0" t="0" r="r" b="b"/>
              <a:pathLst>
                <a:path w="9" h="6">
                  <a:moveTo>
                    <a:pt x="9" y="6"/>
                  </a:moveTo>
                  <a:cubicBezTo>
                    <a:pt x="9" y="6"/>
                    <a:pt x="7" y="5"/>
                    <a:pt x="4" y="4"/>
                  </a:cubicBezTo>
                  <a:cubicBezTo>
                    <a:pt x="2" y="2"/>
                    <a:pt x="0" y="0"/>
                    <a:pt x="0" y="0"/>
                  </a:cubicBezTo>
                  <a:cubicBezTo>
                    <a:pt x="0" y="0"/>
                    <a:pt x="2" y="1"/>
                    <a:pt x="5" y="2"/>
                  </a:cubicBezTo>
                  <a:cubicBezTo>
                    <a:pt x="8" y="4"/>
                    <a:pt x="9" y="6"/>
                    <a:pt x="9"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35" name="Freeform 26"/>
            <p:cNvSpPr>
              <a:spLocks/>
            </p:cNvSpPr>
            <p:nvPr/>
          </p:nvSpPr>
          <p:spPr bwMode="auto">
            <a:xfrm>
              <a:off x="6310313" y="-2233613"/>
              <a:ext cx="196850" cy="119063"/>
            </a:xfrm>
            <a:custGeom>
              <a:avLst/>
              <a:gdLst>
                <a:gd name="T0" fmla="*/ 10 w 10"/>
                <a:gd name="T1" fmla="*/ 6 h 6"/>
                <a:gd name="T2" fmla="*/ 4 w 10"/>
                <a:gd name="T3" fmla="*/ 4 h 6"/>
                <a:gd name="T4" fmla="*/ 0 w 10"/>
                <a:gd name="T5" fmla="*/ 0 h 6"/>
                <a:gd name="T6" fmla="*/ 5 w 10"/>
                <a:gd name="T7" fmla="*/ 2 h 6"/>
                <a:gd name="T8" fmla="*/ 10 w 10"/>
                <a:gd name="T9" fmla="*/ 6 h 6"/>
              </a:gdLst>
              <a:ahLst/>
              <a:cxnLst>
                <a:cxn ang="0">
                  <a:pos x="T0" y="T1"/>
                </a:cxn>
                <a:cxn ang="0">
                  <a:pos x="T2" y="T3"/>
                </a:cxn>
                <a:cxn ang="0">
                  <a:pos x="T4" y="T5"/>
                </a:cxn>
                <a:cxn ang="0">
                  <a:pos x="T6" y="T7"/>
                </a:cxn>
                <a:cxn ang="0">
                  <a:pos x="T8" y="T9"/>
                </a:cxn>
              </a:cxnLst>
              <a:rect l="0" t="0" r="r" b="b"/>
              <a:pathLst>
                <a:path w="10" h="6">
                  <a:moveTo>
                    <a:pt x="10" y="6"/>
                  </a:moveTo>
                  <a:cubicBezTo>
                    <a:pt x="10" y="6"/>
                    <a:pt x="7" y="5"/>
                    <a:pt x="4" y="4"/>
                  </a:cubicBezTo>
                  <a:cubicBezTo>
                    <a:pt x="1" y="2"/>
                    <a:pt x="0" y="0"/>
                    <a:pt x="0" y="0"/>
                  </a:cubicBezTo>
                  <a:cubicBezTo>
                    <a:pt x="0" y="0"/>
                    <a:pt x="2" y="1"/>
                    <a:pt x="5" y="2"/>
                  </a:cubicBezTo>
                  <a:cubicBezTo>
                    <a:pt x="8" y="4"/>
                    <a:pt x="10" y="6"/>
                    <a:pt x="1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36" name="Freeform 27"/>
            <p:cNvSpPr>
              <a:spLocks/>
            </p:cNvSpPr>
            <p:nvPr/>
          </p:nvSpPr>
          <p:spPr bwMode="auto">
            <a:xfrm>
              <a:off x="6289675" y="-2330450"/>
              <a:ext cx="295275" cy="176213"/>
            </a:xfrm>
            <a:custGeom>
              <a:avLst/>
              <a:gdLst>
                <a:gd name="T0" fmla="*/ 15 w 15"/>
                <a:gd name="T1" fmla="*/ 9 h 9"/>
                <a:gd name="T2" fmla="*/ 7 w 15"/>
                <a:gd name="T3" fmla="*/ 5 h 9"/>
                <a:gd name="T4" fmla="*/ 0 w 15"/>
                <a:gd name="T5" fmla="*/ 0 h 9"/>
                <a:gd name="T6" fmla="*/ 8 w 15"/>
                <a:gd name="T7" fmla="*/ 3 h 9"/>
                <a:gd name="T8" fmla="*/ 15 w 15"/>
                <a:gd name="T9" fmla="*/ 9 h 9"/>
              </a:gdLst>
              <a:ahLst/>
              <a:cxnLst>
                <a:cxn ang="0">
                  <a:pos x="T0" y="T1"/>
                </a:cxn>
                <a:cxn ang="0">
                  <a:pos x="T2" y="T3"/>
                </a:cxn>
                <a:cxn ang="0">
                  <a:pos x="T4" y="T5"/>
                </a:cxn>
                <a:cxn ang="0">
                  <a:pos x="T6" y="T7"/>
                </a:cxn>
                <a:cxn ang="0">
                  <a:pos x="T8" y="T9"/>
                </a:cxn>
              </a:cxnLst>
              <a:rect l="0" t="0" r="r" b="b"/>
              <a:pathLst>
                <a:path w="15" h="9">
                  <a:moveTo>
                    <a:pt x="15" y="9"/>
                  </a:moveTo>
                  <a:cubicBezTo>
                    <a:pt x="15" y="9"/>
                    <a:pt x="11" y="8"/>
                    <a:pt x="7" y="5"/>
                  </a:cubicBezTo>
                  <a:cubicBezTo>
                    <a:pt x="3" y="2"/>
                    <a:pt x="0" y="0"/>
                    <a:pt x="0" y="0"/>
                  </a:cubicBezTo>
                  <a:cubicBezTo>
                    <a:pt x="0" y="0"/>
                    <a:pt x="4" y="1"/>
                    <a:pt x="8" y="3"/>
                  </a:cubicBezTo>
                  <a:cubicBezTo>
                    <a:pt x="12" y="6"/>
                    <a:pt x="15" y="9"/>
                    <a:pt x="1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37" name="Freeform 28"/>
            <p:cNvSpPr>
              <a:spLocks/>
            </p:cNvSpPr>
            <p:nvPr/>
          </p:nvSpPr>
          <p:spPr bwMode="auto">
            <a:xfrm>
              <a:off x="6369050" y="-2390775"/>
              <a:ext cx="315912" cy="177800"/>
            </a:xfrm>
            <a:custGeom>
              <a:avLst/>
              <a:gdLst>
                <a:gd name="T0" fmla="*/ 16 w 16"/>
                <a:gd name="T1" fmla="*/ 9 h 9"/>
                <a:gd name="T2" fmla="*/ 8 w 16"/>
                <a:gd name="T3" fmla="*/ 5 h 9"/>
                <a:gd name="T4" fmla="*/ 0 w 16"/>
                <a:gd name="T5" fmla="*/ 0 h 9"/>
                <a:gd name="T6" fmla="*/ 8 w 16"/>
                <a:gd name="T7" fmla="*/ 4 h 9"/>
                <a:gd name="T8" fmla="*/ 16 w 16"/>
                <a:gd name="T9" fmla="*/ 9 h 9"/>
              </a:gdLst>
              <a:ahLst/>
              <a:cxnLst>
                <a:cxn ang="0">
                  <a:pos x="T0" y="T1"/>
                </a:cxn>
                <a:cxn ang="0">
                  <a:pos x="T2" y="T3"/>
                </a:cxn>
                <a:cxn ang="0">
                  <a:pos x="T4" y="T5"/>
                </a:cxn>
                <a:cxn ang="0">
                  <a:pos x="T6" y="T7"/>
                </a:cxn>
                <a:cxn ang="0">
                  <a:pos x="T8" y="T9"/>
                </a:cxn>
              </a:cxnLst>
              <a:rect l="0" t="0" r="r" b="b"/>
              <a:pathLst>
                <a:path w="16" h="9">
                  <a:moveTo>
                    <a:pt x="16" y="9"/>
                  </a:moveTo>
                  <a:cubicBezTo>
                    <a:pt x="16" y="9"/>
                    <a:pt x="12" y="7"/>
                    <a:pt x="8" y="5"/>
                  </a:cubicBezTo>
                  <a:cubicBezTo>
                    <a:pt x="3" y="2"/>
                    <a:pt x="0" y="0"/>
                    <a:pt x="0" y="0"/>
                  </a:cubicBezTo>
                  <a:cubicBezTo>
                    <a:pt x="0" y="0"/>
                    <a:pt x="4" y="1"/>
                    <a:pt x="8" y="4"/>
                  </a:cubicBezTo>
                  <a:cubicBezTo>
                    <a:pt x="13" y="6"/>
                    <a:pt x="16" y="9"/>
                    <a:pt x="16"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38" name="Freeform 29"/>
            <p:cNvSpPr>
              <a:spLocks/>
            </p:cNvSpPr>
            <p:nvPr/>
          </p:nvSpPr>
          <p:spPr bwMode="auto">
            <a:xfrm>
              <a:off x="6486525" y="-2428875"/>
              <a:ext cx="198437" cy="117475"/>
            </a:xfrm>
            <a:custGeom>
              <a:avLst/>
              <a:gdLst>
                <a:gd name="T0" fmla="*/ 10 w 10"/>
                <a:gd name="T1" fmla="*/ 6 h 6"/>
                <a:gd name="T2" fmla="*/ 5 w 10"/>
                <a:gd name="T3" fmla="*/ 3 h 6"/>
                <a:gd name="T4" fmla="*/ 0 w 10"/>
                <a:gd name="T5" fmla="*/ 0 h 6"/>
                <a:gd name="T6" fmla="*/ 5 w 10"/>
                <a:gd name="T7" fmla="*/ 2 h 6"/>
                <a:gd name="T8" fmla="*/ 10 w 10"/>
                <a:gd name="T9" fmla="*/ 6 h 6"/>
              </a:gdLst>
              <a:ahLst/>
              <a:cxnLst>
                <a:cxn ang="0">
                  <a:pos x="T0" y="T1"/>
                </a:cxn>
                <a:cxn ang="0">
                  <a:pos x="T2" y="T3"/>
                </a:cxn>
                <a:cxn ang="0">
                  <a:pos x="T4" y="T5"/>
                </a:cxn>
                <a:cxn ang="0">
                  <a:pos x="T6" y="T7"/>
                </a:cxn>
                <a:cxn ang="0">
                  <a:pos x="T8" y="T9"/>
                </a:cxn>
              </a:cxnLst>
              <a:rect l="0" t="0" r="r" b="b"/>
              <a:pathLst>
                <a:path w="10" h="6">
                  <a:moveTo>
                    <a:pt x="10" y="6"/>
                  </a:moveTo>
                  <a:cubicBezTo>
                    <a:pt x="10" y="6"/>
                    <a:pt x="7" y="5"/>
                    <a:pt x="5" y="3"/>
                  </a:cubicBezTo>
                  <a:cubicBezTo>
                    <a:pt x="2" y="2"/>
                    <a:pt x="0" y="0"/>
                    <a:pt x="0" y="0"/>
                  </a:cubicBezTo>
                  <a:cubicBezTo>
                    <a:pt x="0" y="0"/>
                    <a:pt x="2" y="0"/>
                    <a:pt x="5" y="2"/>
                  </a:cubicBezTo>
                  <a:cubicBezTo>
                    <a:pt x="8" y="4"/>
                    <a:pt x="10" y="6"/>
                    <a:pt x="1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39" name="Freeform 30"/>
            <p:cNvSpPr>
              <a:spLocks/>
            </p:cNvSpPr>
            <p:nvPr/>
          </p:nvSpPr>
          <p:spPr bwMode="auto">
            <a:xfrm>
              <a:off x="6507163" y="-2508250"/>
              <a:ext cx="157162" cy="79375"/>
            </a:xfrm>
            <a:custGeom>
              <a:avLst/>
              <a:gdLst>
                <a:gd name="T0" fmla="*/ 8 w 8"/>
                <a:gd name="T1" fmla="*/ 4 h 4"/>
                <a:gd name="T2" fmla="*/ 4 w 8"/>
                <a:gd name="T3" fmla="*/ 3 h 4"/>
                <a:gd name="T4" fmla="*/ 0 w 8"/>
                <a:gd name="T5" fmla="*/ 0 h 4"/>
                <a:gd name="T6" fmla="*/ 4 w 8"/>
                <a:gd name="T7" fmla="*/ 1 h 4"/>
                <a:gd name="T8" fmla="*/ 8 w 8"/>
                <a:gd name="T9" fmla="*/ 4 h 4"/>
              </a:gdLst>
              <a:ahLst/>
              <a:cxnLst>
                <a:cxn ang="0">
                  <a:pos x="T0" y="T1"/>
                </a:cxn>
                <a:cxn ang="0">
                  <a:pos x="T2" y="T3"/>
                </a:cxn>
                <a:cxn ang="0">
                  <a:pos x="T4" y="T5"/>
                </a:cxn>
                <a:cxn ang="0">
                  <a:pos x="T6" y="T7"/>
                </a:cxn>
                <a:cxn ang="0">
                  <a:pos x="T8" y="T9"/>
                </a:cxn>
              </a:cxnLst>
              <a:rect l="0" t="0" r="r" b="b"/>
              <a:pathLst>
                <a:path w="8" h="4">
                  <a:moveTo>
                    <a:pt x="8" y="4"/>
                  </a:moveTo>
                  <a:cubicBezTo>
                    <a:pt x="8" y="4"/>
                    <a:pt x="6" y="4"/>
                    <a:pt x="4" y="3"/>
                  </a:cubicBezTo>
                  <a:cubicBezTo>
                    <a:pt x="1" y="2"/>
                    <a:pt x="0" y="0"/>
                    <a:pt x="0" y="0"/>
                  </a:cubicBezTo>
                  <a:cubicBezTo>
                    <a:pt x="0" y="0"/>
                    <a:pt x="2" y="0"/>
                    <a:pt x="4" y="1"/>
                  </a:cubicBezTo>
                  <a:cubicBezTo>
                    <a:pt x="6" y="2"/>
                    <a:pt x="8" y="4"/>
                    <a:pt x="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40" name="Freeform 31"/>
            <p:cNvSpPr>
              <a:spLocks/>
            </p:cNvSpPr>
            <p:nvPr/>
          </p:nvSpPr>
          <p:spPr bwMode="auto">
            <a:xfrm>
              <a:off x="6507163" y="-2076450"/>
              <a:ext cx="196850" cy="98425"/>
            </a:xfrm>
            <a:custGeom>
              <a:avLst/>
              <a:gdLst>
                <a:gd name="T0" fmla="*/ 10 w 10"/>
                <a:gd name="T1" fmla="*/ 5 h 5"/>
                <a:gd name="T2" fmla="*/ 5 w 10"/>
                <a:gd name="T3" fmla="*/ 3 h 5"/>
                <a:gd name="T4" fmla="*/ 0 w 10"/>
                <a:gd name="T5" fmla="*/ 0 h 5"/>
                <a:gd name="T6" fmla="*/ 5 w 10"/>
                <a:gd name="T7" fmla="*/ 2 h 5"/>
                <a:gd name="T8" fmla="*/ 10 w 10"/>
                <a:gd name="T9" fmla="*/ 5 h 5"/>
              </a:gdLst>
              <a:ahLst/>
              <a:cxnLst>
                <a:cxn ang="0">
                  <a:pos x="T0" y="T1"/>
                </a:cxn>
                <a:cxn ang="0">
                  <a:pos x="T2" y="T3"/>
                </a:cxn>
                <a:cxn ang="0">
                  <a:pos x="T4" y="T5"/>
                </a:cxn>
                <a:cxn ang="0">
                  <a:pos x="T6" y="T7"/>
                </a:cxn>
                <a:cxn ang="0">
                  <a:pos x="T8" y="T9"/>
                </a:cxn>
              </a:cxnLst>
              <a:rect l="0" t="0" r="r" b="b"/>
              <a:pathLst>
                <a:path w="10" h="5">
                  <a:moveTo>
                    <a:pt x="10" y="5"/>
                  </a:moveTo>
                  <a:cubicBezTo>
                    <a:pt x="10" y="5"/>
                    <a:pt x="7" y="5"/>
                    <a:pt x="5" y="3"/>
                  </a:cubicBezTo>
                  <a:cubicBezTo>
                    <a:pt x="2" y="2"/>
                    <a:pt x="0" y="0"/>
                    <a:pt x="0" y="0"/>
                  </a:cubicBezTo>
                  <a:cubicBezTo>
                    <a:pt x="0" y="0"/>
                    <a:pt x="2" y="1"/>
                    <a:pt x="5" y="2"/>
                  </a:cubicBezTo>
                  <a:cubicBezTo>
                    <a:pt x="8" y="3"/>
                    <a:pt x="10" y="5"/>
                    <a:pt x="1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41" name="Freeform 32"/>
            <p:cNvSpPr>
              <a:spLocks/>
            </p:cNvSpPr>
            <p:nvPr/>
          </p:nvSpPr>
          <p:spPr bwMode="auto">
            <a:xfrm>
              <a:off x="6546850" y="-2212975"/>
              <a:ext cx="236537" cy="215900"/>
            </a:xfrm>
            <a:custGeom>
              <a:avLst/>
              <a:gdLst>
                <a:gd name="T0" fmla="*/ 12 w 12"/>
                <a:gd name="T1" fmla="*/ 11 h 11"/>
                <a:gd name="T2" fmla="*/ 6 w 12"/>
                <a:gd name="T3" fmla="*/ 6 h 11"/>
                <a:gd name="T4" fmla="*/ 0 w 12"/>
                <a:gd name="T5" fmla="*/ 0 h 11"/>
                <a:gd name="T6" fmla="*/ 7 w 12"/>
                <a:gd name="T7" fmla="*/ 5 h 11"/>
                <a:gd name="T8" fmla="*/ 12 w 12"/>
                <a:gd name="T9" fmla="*/ 11 h 11"/>
              </a:gdLst>
              <a:ahLst/>
              <a:cxnLst>
                <a:cxn ang="0">
                  <a:pos x="T0" y="T1"/>
                </a:cxn>
                <a:cxn ang="0">
                  <a:pos x="T2" y="T3"/>
                </a:cxn>
                <a:cxn ang="0">
                  <a:pos x="T4" y="T5"/>
                </a:cxn>
                <a:cxn ang="0">
                  <a:pos x="T6" y="T7"/>
                </a:cxn>
                <a:cxn ang="0">
                  <a:pos x="T8" y="T9"/>
                </a:cxn>
              </a:cxnLst>
              <a:rect l="0" t="0" r="r" b="b"/>
              <a:pathLst>
                <a:path w="12" h="11">
                  <a:moveTo>
                    <a:pt x="12" y="11"/>
                  </a:moveTo>
                  <a:cubicBezTo>
                    <a:pt x="12" y="11"/>
                    <a:pt x="9" y="9"/>
                    <a:pt x="6" y="6"/>
                  </a:cubicBezTo>
                  <a:cubicBezTo>
                    <a:pt x="2" y="4"/>
                    <a:pt x="0" y="0"/>
                    <a:pt x="0" y="0"/>
                  </a:cubicBezTo>
                  <a:cubicBezTo>
                    <a:pt x="1" y="0"/>
                    <a:pt x="3" y="3"/>
                    <a:pt x="7" y="5"/>
                  </a:cubicBezTo>
                  <a:cubicBezTo>
                    <a:pt x="10" y="8"/>
                    <a:pt x="12" y="11"/>
                    <a:pt x="1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42" name="Freeform 33"/>
            <p:cNvSpPr>
              <a:spLocks/>
            </p:cNvSpPr>
            <p:nvPr/>
          </p:nvSpPr>
          <p:spPr bwMode="auto">
            <a:xfrm>
              <a:off x="6743700" y="-2508250"/>
              <a:ext cx="58737" cy="58738"/>
            </a:xfrm>
            <a:custGeom>
              <a:avLst/>
              <a:gdLst>
                <a:gd name="T0" fmla="*/ 3 w 3"/>
                <a:gd name="T1" fmla="*/ 2 h 3"/>
                <a:gd name="T2" fmla="*/ 1 w 3"/>
                <a:gd name="T3" fmla="*/ 2 h 3"/>
                <a:gd name="T4" fmla="*/ 0 w 3"/>
                <a:gd name="T5" fmla="*/ 1 h 3"/>
                <a:gd name="T6" fmla="*/ 2 w 3"/>
                <a:gd name="T7" fmla="*/ 1 h 3"/>
                <a:gd name="T8" fmla="*/ 3 w 3"/>
                <a:gd name="T9" fmla="*/ 2 h 3"/>
              </a:gdLst>
              <a:ahLst/>
              <a:cxnLst>
                <a:cxn ang="0">
                  <a:pos x="T0" y="T1"/>
                </a:cxn>
                <a:cxn ang="0">
                  <a:pos x="T2" y="T3"/>
                </a:cxn>
                <a:cxn ang="0">
                  <a:pos x="T4" y="T5"/>
                </a:cxn>
                <a:cxn ang="0">
                  <a:pos x="T6" y="T7"/>
                </a:cxn>
                <a:cxn ang="0">
                  <a:pos x="T8" y="T9"/>
                </a:cxn>
              </a:cxnLst>
              <a:rect l="0" t="0" r="r" b="b"/>
              <a:pathLst>
                <a:path w="3" h="3">
                  <a:moveTo>
                    <a:pt x="3" y="2"/>
                  </a:moveTo>
                  <a:cubicBezTo>
                    <a:pt x="3" y="2"/>
                    <a:pt x="2" y="3"/>
                    <a:pt x="1" y="2"/>
                  </a:cubicBezTo>
                  <a:cubicBezTo>
                    <a:pt x="0" y="2"/>
                    <a:pt x="0" y="1"/>
                    <a:pt x="0" y="1"/>
                  </a:cubicBezTo>
                  <a:cubicBezTo>
                    <a:pt x="0" y="1"/>
                    <a:pt x="1" y="0"/>
                    <a:pt x="2" y="1"/>
                  </a:cubicBezTo>
                  <a:cubicBezTo>
                    <a:pt x="3" y="1"/>
                    <a:pt x="3" y="2"/>
                    <a:pt x="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43" name="Freeform 34"/>
            <p:cNvSpPr>
              <a:spLocks/>
            </p:cNvSpPr>
            <p:nvPr/>
          </p:nvSpPr>
          <p:spPr bwMode="auto">
            <a:xfrm>
              <a:off x="6584950" y="-2625725"/>
              <a:ext cx="296862" cy="138113"/>
            </a:xfrm>
            <a:custGeom>
              <a:avLst/>
              <a:gdLst>
                <a:gd name="T0" fmla="*/ 15 w 15"/>
                <a:gd name="T1" fmla="*/ 7 h 7"/>
                <a:gd name="T2" fmla="*/ 7 w 15"/>
                <a:gd name="T3" fmla="*/ 4 h 7"/>
                <a:gd name="T4" fmla="*/ 0 w 15"/>
                <a:gd name="T5" fmla="*/ 0 h 7"/>
                <a:gd name="T6" fmla="*/ 8 w 15"/>
                <a:gd name="T7" fmla="*/ 3 h 7"/>
                <a:gd name="T8" fmla="*/ 15 w 15"/>
                <a:gd name="T9" fmla="*/ 7 h 7"/>
              </a:gdLst>
              <a:ahLst/>
              <a:cxnLst>
                <a:cxn ang="0">
                  <a:pos x="T0" y="T1"/>
                </a:cxn>
                <a:cxn ang="0">
                  <a:pos x="T2" y="T3"/>
                </a:cxn>
                <a:cxn ang="0">
                  <a:pos x="T4" y="T5"/>
                </a:cxn>
                <a:cxn ang="0">
                  <a:pos x="T6" y="T7"/>
                </a:cxn>
                <a:cxn ang="0">
                  <a:pos x="T8" y="T9"/>
                </a:cxn>
              </a:cxnLst>
              <a:rect l="0" t="0" r="r" b="b"/>
              <a:pathLst>
                <a:path w="15" h="7">
                  <a:moveTo>
                    <a:pt x="15" y="7"/>
                  </a:moveTo>
                  <a:cubicBezTo>
                    <a:pt x="15" y="7"/>
                    <a:pt x="12" y="6"/>
                    <a:pt x="7" y="4"/>
                  </a:cubicBezTo>
                  <a:cubicBezTo>
                    <a:pt x="3" y="2"/>
                    <a:pt x="0" y="0"/>
                    <a:pt x="0" y="0"/>
                  </a:cubicBezTo>
                  <a:cubicBezTo>
                    <a:pt x="0" y="0"/>
                    <a:pt x="4" y="1"/>
                    <a:pt x="8" y="3"/>
                  </a:cubicBezTo>
                  <a:cubicBezTo>
                    <a:pt x="12" y="5"/>
                    <a:pt x="15" y="7"/>
                    <a:pt x="15"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44" name="Freeform 35"/>
            <p:cNvSpPr>
              <a:spLocks/>
            </p:cNvSpPr>
            <p:nvPr/>
          </p:nvSpPr>
          <p:spPr bwMode="auto">
            <a:xfrm>
              <a:off x="6645275" y="-2724150"/>
              <a:ext cx="255587" cy="138113"/>
            </a:xfrm>
            <a:custGeom>
              <a:avLst/>
              <a:gdLst>
                <a:gd name="T0" fmla="*/ 13 w 13"/>
                <a:gd name="T1" fmla="*/ 7 h 7"/>
                <a:gd name="T2" fmla="*/ 6 w 13"/>
                <a:gd name="T3" fmla="*/ 4 h 7"/>
                <a:gd name="T4" fmla="*/ 0 w 13"/>
                <a:gd name="T5" fmla="*/ 0 h 7"/>
                <a:gd name="T6" fmla="*/ 6 w 13"/>
                <a:gd name="T7" fmla="*/ 3 h 7"/>
                <a:gd name="T8" fmla="*/ 13 w 13"/>
                <a:gd name="T9" fmla="*/ 7 h 7"/>
              </a:gdLst>
              <a:ahLst/>
              <a:cxnLst>
                <a:cxn ang="0">
                  <a:pos x="T0" y="T1"/>
                </a:cxn>
                <a:cxn ang="0">
                  <a:pos x="T2" y="T3"/>
                </a:cxn>
                <a:cxn ang="0">
                  <a:pos x="T4" y="T5"/>
                </a:cxn>
                <a:cxn ang="0">
                  <a:pos x="T6" y="T7"/>
                </a:cxn>
                <a:cxn ang="0">
                  <a:pos x="T8" y="T9"/>
                </a:cxn>
              </a:cxnLst>
              <a:rect l="0" t="0" r="r" b="b"/>
              <a:pathLst>
                <a:path w="13" h="7">
                  <a:moveTo>
                    <a:pt x="13" y="7"/>
                  </a:moveTo>
                  <a:cubicBezTo>
                    <a:pt x="13" y="7"/>
                    <a:pt x="9" y="6"/>
                    <a:pt x="6" y="4"/>
                  </a:cubicBezTo>
                  <a:cubicBezTo>
                    <a:pt x="2" y="2"/>
                    <a:pt x="0" y="0"/>
                    <a:pt x="0" y="0"/>
                  </a:cubicBezTo>
                  <a:cubicBezTo>
                    <a:pt x="0" y="0"/>
                    <a:pt x="3" y="1"/>
                    <a:pt x="6" y="3"/>
                  </a:cubicBezTo>
                  <a:cubicBezTo>
                    <a:pt x="10" y="5"/>
                    <a:pt x="13" y="7"/>
                    <a:pt x="1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45" name="Freeform 36"/>
            <p:cNvSpPr>
              <a:spLocks/>
            </p:cNvSpPr>
            <p:nvPr/>
          </p:nvSpPr>
          <p:spPr bwMode="auto">
            <a:xfrm>
              <a:off x="6684963" y="-2801938"/>
              <a:ext cx="196850" cy="117475"/>
            </a:xfrm>
            <a:custGeom>
              <a:avLst/>
              <a:gdLst>
                <a:gd name="T0" fmla="*/ 10 w 10"/>
                <a:gd name="T1" fmla="*/ 6 h 6"/>
                <a:gd name="T2" fmla="*/ 5 w 10"/>
                <a:gd name="T3" fmla="*/ 3 h 6"/>
                <a:gd name="T4" fmla="*/ 0 w 10"/>
                <a:gd name="T5" fmla="*/ 0 h 6"/>
                <a:gd name="T6" fmla="*/ 5 w 10"/>
                <a:gd name="T7" fmla="*/ 2 h 6"/>
                <a:gd name="T8" fmla="*/ 10 w 10"/>
                <a:gd name="T9" fmla="*/ 6 h 6"/>
              </a:gdLst>
              <a:ahLst/>
              <a:cxnLst>
                <a:cxn ang="0">
                  <a:pos x="T0" y="T1"/>
                </a:cxn>
                <a:cxn ang="0">
                  <a:pos x="T2" y="T3"/>
                </a:cxn>
                <a:cxn ang="0">
                  <a:pos x="T4" y="T5"/>
                </a:cxn>
                <a:cxn ang="0">
                  <a:pos x="T6" y="T7"/>
                </a:cxn>
                <a:cxn ang="0">
                  <a:pos x="T8" y="T9"/>
                </a:cxn>
              </a:cxnLst>
              <a:rect l="0" t="0" r="r" b="b"/>
              <a:pathLst>
                <a:path w="10" h="6">
                  <a:moveTo>
                    <a:pt x="10" y="6"/>
                  </a:moveTo>
                  <a:cubicBezTo>
                    <a:pt x="10" y="6"/>
                    <a:pt x="7" y="5"/>
                    <a:pt x="5" y="3"/>
                  </a:cubicBezTo>
                  <a:cubicBezTo>
                    <a:pt x="2" y="2"/>
                    <a:pt x="0" y="0"/>
                    <a:pt x="0" y="0"/>
                  </a:cubicBezTo>
                  <a:cubicBezTo>
                    <a:pt x="0" y="0"/>
                    <a:pt x="2" y="0"/>
                    <a:pt x="5" y="2"/>
                  </a:cubicBezTo>
                  <a:cubicBezTo>
                    <a:pt x="8" y="4"/>
                    <a:pt x="10" y="6"/>
                    <a:pt x="1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46" name="Freeform 37"/>
            <p:cNvSpPr>
              <a:spLocks/>
            </p:cNvSpPr>
            <p:nvPr/>
          </p:nvSpPr>
          <p:spPr bwMode="auto">
            <a:xfrm>
              <a:off x="6664325" y="-2921000"/>
              <a:ext cx="255587" cy="138113"/>
            </a:xfrm>
            <a:custGeom>
              <a:avLst/>
              <a:gdLst>
                <a:gd name="T0" fmla="*/ 13 w 13"/>
                <a:gd name="T1" fmla="*/ 7 h 7"/>
                <a:gd name="T2" fmla="*/ 6 w 13"/>
                <a:gd name="T3" fmla="*/ 4 h 7"/>
                <a:gd name="T4" fmla="*/ 0 w 13"/>
                <a:gd name="T5" fmla="*/ 0 h 7"/>
                <a:gd name="T6" fmla="*/ 6 w 13"/>
                <a:gd name="T7" fmla="*/ 3 h 7"/>
                <a:gd name="T8" fmla="*/ 13 w 13"/>
                <a:gd name="T9" fmla="*/ 7 h 7"/>
              </a:gdLst>
              <a:ahLst/>
              <a:cxnLst>
                <a:cxn ang="0">
                  <a:pos x="T0" y="T1"/>
                </a:cxn>
                <a:cxn ang="0">
                  <a:pos x="T2" y="T3"/>
                </a:cxn>
                <a:cxn ang="0">
                  <a:pos x="T4" y="T5"/>
                </a:cxn>
                <a:cxn ang="0">
                  <a:pos x="T6" y="T7"/>
                </a:cxn>
                <a:cxn ang="0">
                  <a:pos x="T8" y="T9"/>
                </a:cxn>
              </a:cxnLst>
              <a:rect l="0" t="0" r="r" b="b"/>
              <a:pathLst>
                <a:path w="13" h="7">
                  <a:moveTo>
                    <a:pt x="13" y="7"/>
                  </a:moveTo>
                  <a:cubicBezTo>
                    <a:pt x="13" y="7"/>
                    <a:pt x="9" y="6"/>
                    <a:pt x="6" y="4"/>
                  </a:cubicBezTo>
                  <a:cubicBezTo>
                    <a:pt x="2" y="2"/>
                    <a:pt x="0" y="0"/>
                    <a:pt x="0" y="0"/>
                  </a:cubicBezTo>
                  <a:cubicBezTo>
                    <a:pt x="0" y="0"/>
                    <a:pt x="3" y="1"/>
                    <a:pt x="6" y="3"/>
                  </a:cubicBezTo>
                  <a:cubicBezTo>
                    <a:pt x="10" y="5"/>
                    <a:pt x="13" y="7"/>
                    <a:pt x="1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47" name="Freeform 38"/>
            <p:cNvSpPr>
              <a:spLocks/>
            </p:cNvSpPr>
            <p:nvPr/>
          </p:nvSpPr>
          <p:spPr bwMode="auto">
            <a:xfrm>
              <a:off x="6605588" y="-3038475"/>
              <a:ext cx="295275" cy="138113"/>
            </a:xfrm>
            <a:custGeom>
              <a:avLst/>
              <a:gdLst>
                <a:gd name="T0" fmla="*/ 15 w 15"/>
                <a:gd name="T1" fmla="*/ 7 h 7"/>
                <a:gd name="T2" fmla="*/ 7 w 15"/>
                <a:gd name="T3" fmla="*/ 4 h 7"/>
                <a:gd name="T4" fmla="*/ 0 w 15"/>
                <a:gd name="T5" fmla="*/ 0 h 7"/>
                <a:gd name="T6" fmla="*/ 8 w 15"/>
                <a:gd name="T7" fmla="*/ 3 h 7"/>
                <a:gd name="T8" fmla="*/ 15 w 15"/>
                <a:gd name="T9" fmla="*/ 7 h 7"/>
              </a:gdLst>
              <a:ahLst/>
              <a:cxnLst>
                <a:cxn ang="0">
                  <a:pos x="T0" y="T1"/>
                </a:cxn>
                <a:cxn ang="0">
                  <a:pos x="T2" y="T3"/>
                </a:cxn>
                <a:cxn ang="0">
                  <a:pos x="T4" y="T5"/>
                </a:cxn>
                <a:cxn ang="0">
                  <a:pos x="T6" y="T7"/>
                </a:cxn>
                <a:cxn ang="0">
                  <a:pos x="T8" y="T9"/>
                </a:cxn>
              </a:cxnLst>
              <a:rect l="0" t="0" r="r" b="b"/>
              <a:pathLst>
                <a:path w="15" h="7">
                  <a:moveTo>
                    <a:pt x="15" y="7"/>
                  </a:moveTo>
                  <a:cubicBezTo>
                    <a:pt x="15" y="7"/>
                    <a:pt x="11" y="6"/>
                    <a:pt x="7" y="4"/>
                  </a:cubicBezTo>
                  <a:cubicBezTo>
                    <a:pt x="3" y="2"/>
                    <a:pt x="0" y="0"/>
                    <a:pt x="0" y="0"/>
                  </a:cubicBezTo>
                  <a:cubicBezTo>
                    <a:pt x="0" y="0"/>
                    <a:pt x="3" y="1"/>
                    <a:pt x="8" y="3"/>
                  </a:cubicBezTo>
                  <a:cubicBezTo>
                    <a:pt x="12" y="5"/>
                    <a:pt x="15" y="7"/>
                    <a:pt x="15"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48" name="Freeform 39"/>
            <p:cNvSpPr>
              <a:spLocks/>
            </p:cNvSpPr>
            <p:nvPr/>
          </p:nvSpPr>
          <p:spPr bwMode="auto">
            <a:xfrm>
              <a:off x="6645275" y="-3116263"/>
              <a:ext cx="255587" cy="117475"/>
            </a:xfrm>
            <a:custGeom>
              <a:avLst/>
              <a:gdLst>
                <a:gd name="T0" fmla="*/ 13 w 13"/>
                <a:gd name="T1" fmla="*/ 6 h 6"/>
                <a:gd name="T2" fmla="*/ 6 w 13"/>
                <a:gd name="T3" fmla="*/ 3 h 6"/>
                <a:gd name="T4" fmla="*/ 0 w 13"/>
                <a:gd name="T5" fmla="*/ 0 h 6"/>
                <a:gd name="T6" fmla="*/ 7 w 13"/>
                <a:gd name="T7" fmla="*/ 2 h 6"/>
                <a:gd name="T8" fmla="*/ 13 w 13"/>
                <a:gd name="T9" fmla="*/ 6 h 6"/>
              </a:gdLst>
              <a:ahLst/>
              <a:cxnLst>
                <a:cxn ang="0">
                  <a:pos x="T0" y="T1"/>
                </a:cxn>
                <a:cxn ang="0">
                  <a:pos x="T2" y="T3"/>
                </a:cxn>
                <a:cxn ang="0">
                  <a:pos x="T4" y="T5"/>
                </a:cxn>
                <a:cxn ang="0">
                  <a:pos x="T6" y="T7"/>
                </a:cxn>
                <a:cxn ang="0">
                  <a:pos x="T8" y="T9"/>
                </a:cxn>
              </a:cxnLst>
              <a:rect l="0" t="0" r="r" b="b"/>
              <a:pathLst>
                <a:path w="13" h="6">
                  <a:moveTo>
                    <a:pt x="13" y="6"/>
                  </a:moveTo>
                  <a:cubicBezTo>
                    <a:pt x="13" y="6"/>
                    <a:pt x="9" y="5"/>
                    <a:pt x="6" y="3"/>
                  </a:cubicBezTo>
                  <a:cubicBezTo>
                    <a:pt x="2" y="2"/>
                    <a:pt x="0" y="0"/>
                    <a:pt x="0" y="0"/>
                  </a:cubicBezTo>
                  <a:cubicBezTo>
                    <a:pt x="0" y="0"/>
                    <a:pt x="3" y="0"/>
                    <a:pt x="7" y="2"/>
                  </a:cubicBezTo>
                  <a:cubicBezTo>
                    <a:pt x="10" y="4"/>
                    <a:pt x="13" y="6"/>
                    <a:pt x="1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49" name="Freeform 40"/>
            <p:cNvSpPr>
              <a:spLocks/>
            </p:cNvSpPr>
            <p:nvPr/>
          </p:nvSpPr>
          <p:spPr bwMode="auto">
            <a:xfrm>
              <a:off x="6624638" y="-3214688"/>
              <a:ext cx="257175" cy="77788"/>
            </a:xfrm>
            <a:custGeom>
              <a:avLst/>
              <a:gdLst>
                <a:gd name="T0" fmla="*/ 13 w 13"/>
                <a:gd name="T1" fmla="*/ 4 h 4"/>
                <a:gd name="T2" fmla="*/ 6 w 13"/>
                <a:gd name="T3" fmla="*/ 2 h 4"/>
                <a:gd name="T4" fmla="*/ 0 w 13"/>
                <a:gd name="T5" fmla="*/ 0 h 4"/>
                <a:gd name="T6" fmla="*/ 7 w 13"/>
                <a:gd name="T7" fmla="*/ 1 h 4"/>
                <a:gd name="T8" fmla="*/ 13 w 13"/>
                <a:gd name="T9" fmla="*/ 4 h 4"/>
              </a:gdLst>
              <a:ahLst/>
              <a:cxnLst>
                <a:cxn ang="0">
                  <a:pos x="T0" y="T1"/>
                </a:cxn>
                <a:cxn ang="0">
                  <a:pos x="T2" y="T3"/>
                </a:cxn>
                <a:cxn ang="0">
                  <a:pos x="T4" y="T5"/>
                </a:cxn>
                <a:cxn ang="0">
                  <a:pos x="T6" y="T7"/>
                </a:cxn>
                <a:cxn ang="0">
                  <a:pos x="T8" y="T9"/>
                </a:cxn>
              </a:cxnLst>
              <a:rect l="0" t="0" r="r" b="b"/>
              <a:pathLst>
                <a:path w="13" h="4">
                  <a:moveTo>
                    <a:pt x="13" y="4"/>
                  </a:moveTo>
                  <a:cubicBezTo>
                    <a:pt x="13" y="4"/>
                    <a:pt x="10" y="4"/>
                    <a:pt x="6" y="2"/>
                  </a:cubicBezTo>
                  <a:cubicBezTo>
                    <a:pt x="3" y="1"/>
                    <a:pt x="0" y="0"/>
                    <a:pt x="0" y="0"/>
                  </a:cubicBezTo>
                  <a:cubicBezTo>
                    <a:pt x="0" y="0"/>
                    <a:pt x="3" y="0"/>
                    <a:pt x="7" y="1"/>
                  </a:cubicBezTo>
                  <a:cubicBezTo>
                    <a:pt x="10" y="2"/>
                    <a:pt x="13" y="4"/>
                    <a:pt x="1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50" name="Freeform 41"/>
            <p:cNvSpPr>
              <a:spLocks/>
            </p:cNvSpPr>
            <p:nvPr/>
          </p:nvSpPr>
          <p:spPr bwMode="auto">
            <a:xfrm>
              <a:off x="6645275" y="-3294063"/>
              <a:ext cx="236537" cy="119063"/>
            </a:xfrm>
            <a:custGeom>
              <a:avLst/>
              <a:gdLst>
                <a:gd name="T0" fmla="*/ 12 w 12"/>
                <a:gd name="T1" fmla="*/ 6 h 6"/>
                <a:gd name="T2" fmla="*/ 6 w 12"/>
                <a:gd name="T3" fmla="*/ 3 h 6"/>
                <a:gd name="T4" fmla="*/ 0 w 12"/>
                <a:gd name="T5" fmla="*/ 0 h 6"/>
                <a:gd name="T6" fmla="*/ 6 w 12"/>
                <a:gd name="T7" fmla="*/ 2 h 6"/>
                <a:gd name="T8" fmla="*/ 12 w 12"/>
                <a:gd name="T9" fmla="*/ 6 h 6"/>
              </a:gdLst>
              <a:ahLst/>
              <a:cxnLst>
                <a:cxn ang="0">
                  <a:pos x="T0" y="T1"/>
                </a:cxn>
                <a:cxn ang="0">
                  <a:pos x="T2" y="T3"/>
                </a:cxn>
                <a:cxn ang="0">
                  <a:pos x="T4" y="T5"/>
                </a:cxn>
                <a:cxn ang="0">
                  <a:pos x="T6" y="T7"/>
                </a:cxn>
                <a:cxn ang="0">
                  <a:pos x="T8" y="T9"/>
                </a:cxn>
              </a:cxnLst>
              <a:rect l="0" t="0" r="r" b="b"/>
              <a:pathLst>
                <a:path w="12" h="6">
                  <a:moveTo>
                    <a:pt x="12" y="6"/>
                  </a:moveTo>
                  <a:cubicBezTo>
                    <a:pt x="12" y="6"/>
                    <a:pt x="9" y="5"/>
                    <a:pt x="6" y="3"/>
                  </a:cubicBezTo>
                  <a:cubicBezTo>
                    <a:pt x="2" y="2"/>
                    <a:pt x="0" y="0"/>
                    <a:pt x="0" y="0"/>
                  </a:cubicBezTo>
                  <a:cubicBezTo>
                    <a:pt x="0" y="0"/>
                    <a:pt x="3" y="0"/>
                    <a:pt x="6" y="2"/>
                  </a:cubicBezTo>
                  <a:cubicBezTo>
                    <a:pt x="10" y="4"/>
                    <a:pt x="12" y="6"/>
                    <a:pt x="1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51" name="Freeform 42"/>
            <p:cNvSpPr>
              <a:spLocks/>
            </p:cNvSpPr>
            <p:nvPr/>
          </p:nvSpPr>
          <p:spPr bwMode="auto">
            <a:xfrm>
              <a:off x="6645275" y="-3352800"/>
              <a:ext cx="215900" cy="98425"/>
            </a:xfrm>
            <a:custGeom>
              <a:avLst/>
              <a:gdLst>
                <a:gd name="T0" fmla="*/ 11 w 11"/>
                <a:gd name="T1" fmla="*/ 5 h 5"/>
                <a:gd name="T2" fmla="*/ 5 w 11"/>
                <a:gd name="T3" fmla="*/ 3 h 5"/>
                <a:gd name="T4" fmla="*/ 0 w 11"/>
                <a:gd name="T5" fmla="*/ 0 h 5"/>
                <a:gd name="T6" fmla="*/ 6 w 11"/>
                <a:gd name="T7" fmla="*/ 1 h 5"/>
                <a:gd name="T8" fmla="*/ 11 w 11"/>
                <a:gd name="T9" fmla="*/ 5 h 5"/>
              </a:gdLst>
              <a:ahLst/>
              <a:cxnLst>
                <a:cxn ang="0">
                  <a:pos x="T0" y="T1"/>
                </a:cxn>
                <a:cxn ang="0">
                  <a:pos x="T2" y="T3"/>
                </a:cxn>
                <a:cxn ang="0">
                  <a:pos x="T4" y="T5"/>
                </a:cxn>
                <a:cxn ang="0">
                  <a:pos x="T6" y="T7"/>
                </a:cxn>
                <a:cxn ang="0">
                  <a:pos x="T8" y="T9"/>
                </a:cxn>
              </a:cxnLst>
              <a:rect l="0" t="0" r="r" b="b"/>
              <a:pathLst>
                <a:path w="11" h="5">
                  <a:moveTo>
                    <a:pt x="11" y="5"/>
                  </a:moveTo>
                  <a:cubicBezTo>
                    <a:pt x="11" y="5"/>
                    <a:pt x="8" y="4"/>
                    <a:pt x="5" y="3"/>
                  </a:cubicBezTo>
                  <a:cubicBezTo>
                    <a:pt x="2" y="2"/>
                    <a:pt x="0" y="0"/>
                    <a:pt x="0" y="0"/>
                  </a:cubicBezTo>
                  <a:cubicBezTo>
                    <a:pt x="0" y="0"/>
                    <a:pt x="3" y="0"/>
                    <a:pt x="6" y="1"/>
                  </a:cubicBezTo>
                  <a:cubicBezTo>
                    <a:pt x="9" y="3"/>
                    <a:pt x="11" y="5"/>
                    <a:pt x="1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52" name="Freeform 43"/>
            <p:cNvSpPr>
              <a:spLocks/>
            </p:cNvSpPr>
            <p:nvPr/>
          </p:nvSpPr>
          <p:spPr bwMode="auto">
            <a:xfrm>
              <a:off x="6507163" y="-3608388"/>
              <a:ext cx="255587" cy="196850"/>
            </a:xfrm>
            <a:custGeom>
              <a:avLst/>
              <a:gdLst>
                <a:gd name="T0" fmla="*/ 13 w 13"/>
                <a:gd name="T1" fmla="*/ 10 h 10"/>
                <a:gd name="T2" fmla="*/ 6 w 13"/>
                <a:gd name="T3" fmla="*/ 6 h 10"/>
                <a:gd name="T4" fmla="*/ 0 w 13"/>
                <a:gd name="T5" fmla="*/ 0 h 10"/>
                <a:gd name="T6" fmla="*/ 7 w 13"/>
                <a:gd name="T7" fmla="*/ 5 h 10"/>
                <a:gd name="T8" fmla="*/ 13 w 13"/>
                <a:gd name="T9" fmla="*/ 10 h 10"/>
              </a:gdLst>
              <a:ahLst/>
              <a:cxnLst>
                <a:cxn ang="0">
                  <a:pos x="T0" y="T1"/>
                </a:cxn>
                <a:cxn ang="0">
                  <a:pos x="T2" y="T3"/>
                </a:cxn>
                <a:cxn ang="0">
                  <a:pos x="T4" y="T5"/>
                </a:cxn>
                <a:cxn ang="0">
                  <a:pos x="T6" y="T7"/>
                </a:cxn>
                <a:cxn ang="0">
                  <a:pos x="T8" y="T9"/>
                </a:cxn>
              </a:cxnLst>
              <a:rect l="0" t="0" r="r" b="b"/>
              <a:pathLst>
                <a:path w="13" h="10">
                  <a:moveTo>
                    <a:pt x="13" y="10"/>
                  </a:moveTo>
                  <a:cubicBezTo>
                    <a:pt x="13" y="10"/>
                    <a:pt x="10" y="9"/>
                    <a:pt x="6" y="6"/>
                  </a:cubicBezTo>
                  <a:cubicBezTo>
                    <a:pt x="3" y="3"/>
                    <a:pt x="0" y="0"/>
                    <a:pt x="0" y="0"/>
                  </a:cubicBezTo>
                  <a:cubicBezTo>
                    <a:pt x="0" y="0"/>
                    <a:pt x="3" y="2"/>
                    <a:pt x="7" y="5"/>
                  </a:cubicBezTo>
                  <a:cubicBezTo>
                    <a:pt x="11" y="7"/>
                    <a:pt x="13" y="10"/>
                    <a:pt x="1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53" name="Freeform 44"/>
            <p:cNvSpPr>
              <a:spLocks/>
            </p:cNvSpPr>
            <p:nvPr/>
          </p:nvSpPr>
          <p:spPr bwMode="auto">
            <a:xfrm>
              <a:off x="6486525" y="-3627438"/>
              <a:ext cx="276225" cy="176213"/>
            </a:xfrm>
            <a:custGeom>
              <a:avLst/>
              <a:gdLst>
                <a:gd name="T0" fmla="*/ 14 w 14"/>
                <a:gd name="T1" fmla="*/ 9 h 9"/>
                <a:gd name="T2" fmla="*/ 6 w 14"/>
                <a:gd name="T3" fmla="*/ 5 h 9"/>
                <a:gd name="T4" fmla="*/ 0 w 14"/>
                <a:gd name="T5" fmla="*/ 0 h 9"/>
                <a:gd name="T6" fmla="*/ 7 w 14"/>
                <a:gd name="T7" fmla="*/ 4 h 9"/>
                <a:gd name="T8" fmla="*/ 14 w 14"/>
                <a:gd name="T9" fmla="*/ 9 h 9"/>
              </a:gdLst>
              <a:ahLst/>
              <a:cxnLst>
                <a:cxn ang="0">
                  <a:pos x="T0" y="T1"/>
                </a:cxn>
                <a:cxn ang="0">
                  <a:pos x="T2" y="T3"/>
                </a:cxn>
                <a:cxn ang="0">
                  <a:pos x="T4" y="T5"/>
                </a:cxn>
                <a:cxn ang="0">
                  <a:pos x="T6" y="T7"/>
                </a:cxn>
                <a:cxn ang="0">
                  <a:pos x="T8" y="T9"/>
                </a:cxn>
              </a:cxnLst>
              <a:rect l="0" t="0" r="r" b="b"/>
              <a:pathLst>
                <a:path w="14" h="9">
                  <a:moveTo>
                    <a:pt x="14" y="9"/>
                  </a:moveTo>
                  <a:cubicBezTo>
                    <a:pt x="14" y="9"/>
                    <a:pt x="10" y="7"/>
                    <a:pt x="6" y="5"/>
                  </a:cubicBezTo>
                  <a:cubicBezTo>
                    <a:pt x="2" y="3"/>
                    <a:pt x="0" y="0"/>
                    <a:pt x="0" y="0"/>
                  </a:cubicBezTo>
                  <a:cubicBezTo>
                    <a:pt x="0" y="0"/>
                    <a:pt x="3" y="2"/>
                    <a:pt x="7" y="4"/>
                  </a:cubicBezTo>
                  <a:cubicBezTo>
                    <a:pt x="11" y="6"/>
                    <a:pt x="14" y="9"/>
                    <a:pt x="1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54" name="Freeform 45"/>
            <p:cNvSpPr>
              <a:spLocks/>
            </p:cNvSpPr>
            <p:nvPr/>
          </p:nvSpPr>
          <p:spPr bwMode="auto">
            <a:xfrm>
              <a:off x="6369050" y="-3725863"/>
              <a:ext cx="295275" cy="138113"/>
            </a:xfrm>
            <a:custGeom>
              <a:avLst/>
              <a:gdLst>
                <a:gd name="T0" fmla="*/ 15 w 15"/>
                <a:gd name="T1" fmla="*/ 7 h 7"/>
                <a:gd name="T2" fmla="*/ 7 w 15"/>
                <a:gd name="T3" fmla="*/ 4 h 7"/>
                <a:gd name="T4" fmla="*/ 0 w 15"/>
                <a:gd name="T5" fmla="*/ 0 h 7"/>
                <a:gd name="T6" fmla="*/ 8 w 15"/>
                <a:gd name="T7" fmla="*/ 3 h 7"/>
                <a:gd name="T8" fmla="*/ 15 w 15"/>
                <a:gd name="T9" fmla="*/ 7 h 7"/>
              </a:gdLst>
              <a:ahLst/>
              <a:cxnLst>
                <a:cxn ang="0">
                  <a:pos x="T0" y="T1"/>
                </a:cxn>
                <a:cxn ang="0">
                  <a:pos x="T2" y="T3"/>
                </a:cxn>
                <a:cxn ang="0">
                  <a:pos x="T4" y="T5"/>
                </a:cxn>
                <a:cxn ang="0">
                  <a:pos x="T6" y="T7"/>
                </a:cxn>
                <a:cxn ang="0">
                  <a:pos x="T8" y="T9"/>
                </a:cxn>
              </a:cxnLst>
              <a:rect l="0" t="0" r="r" b="b"/>
              <a:pathLst>
                <a:path w="15" h="7">
                  <a:moveTo>
                    <a:pt x="15" y="7"/>
                  </a:moveTo>
                  <a:cubicBezTo>
                    <a:pt x="15" y="7"/>
                    <a:pt x="12" y="6"/>
                    <a:pt x="7" y="4"/>
                  </a:cubicBezTo>
                  <a:cubicBezTo>
                    <a:pt x="3" y="2"/>
                    <a:pt x="0" y="0"/>
                    <a:pt x="0" y="0"/>
                  </a:cubicBezTo>
                  <a:cubicBezTo>
                    <a:pt x="0" y="0"/>
                    <a:pt x="4" y="1"/>
                    <a:pt x="8" y="3"/>
                  </a:cubicBezTo>
                  <a:cubicBezTo>
                    <a:pt x="12" y="4"/>
                    <a:pt x="15" y="7"/>
                    <a:pt x="15"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55" name="Freeform 46"/>
            <p:cNvSpPr>
              <a:spLocks/>
            </p:cNvSpPr>
            <p:nvPr/>
          </p:nvSpPr>
          <p:spPr bwMode="auto">
            <a:xfrm>
              <a:off x="6388100" y="-3784600"/>
              <a:ext cx="196850" cy="79375"/>
            </a:xfrm>
            <a:custGeom>
              <a:avLst/>
              <a:gdLst>
                <a:gd name="T0" fmla="*/ 10 w 10"/>
                <a:gd name="T1" fmla="*/ 4 h 4"/>
                <a:gd name="T2" fmla="*/ 5 w 10"/>
                <a:gd name="T3" fmla="*/ 3 h 4"/>
                <a:gd name="T4" fmla="*/ 0 w 10"/>
                <a:gd name="T5" fmla="*/ 0 h 4"/>
                <a:gd name="T6" fmla="*/ 5 w 10"/>
                <a:gd name="T7" fmla="*/ 1 h 4"/>
                <a:gd name="T8" fmla="*/ 10 w 10"/>
                <a:gd name="T9" fmla="*/ 4 h 4"/>
              </a:gdLst>
              <a:ahLst/>
              <a:cxnLst>
                <a:cxn ang="0">
                  <a:pos x="T0" y="T1"/>
                </a:cxn>
                <a:cxn ang="0">
                  <a:pos x="T2" y="T3"/>
                </a:cxn>
                <a:cxn ang="0">
                  <a:pos x="T4" y="T5"/>
                </a:cxn>
                <a:cxn ang="0">
                  <a:pos x="T6" y="T7"/>
                </a:cxn>
                <a:cxn ang="0">
                  <a:pos x="T8" y="T9"/>
                </a:cxn>
              </a:cxnLst>
              <a:rect l="0" t="0" r="r" b="b"/>
              <a:pathLst>
                <a:path w="10" h="4">
                  <a:moveTo>
                    <a:pt x="10" y="4"/>
                  </a:moveTo>
                  <a:cubicBezTo>
                    <a:pt x="10" y="4"/>
                    <a:pt x="8" y="4"/>
                    <a:pt x="5" y="3"/>
                  </a:cubicBezTo>
                  <a:cubicBezTo>
                    <a:pt x="2" y="2"/>
                    <a:pt x="0" y="0"/>
                    <a:pt x="0" y="0"/>
                  </a:cubicBezTo>
                  <a:cubicBezTo>
                    <a:pt x="0" y="0"/>
                    <a:pt x="2" y="0"/>
                    <a:pt x="5" y="1"/>
                  </a:cubicBezTo>
                  <a:cubicBezTo>
                    <a:pt x="8" y="3"/>
                    <a:pt x="10"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56" name="Freeform 47"/>
            <p:cNvSpPr>
              <a:spLocks/>
            </p:cNvSpPr>
            <p:nvPr/>
          </p:nvSpPr>
          <p:spPr bwMode="auto">
            <a:xfrm>
              <a:off x="7078663" y="-3390900"/>
              <a:ext cx="58737" cy="38100"/>
            </a:xfrm>
            <a:custGeom>
              <a:avLst/>
              <a:gdLst>
                <a:gd name="T0" fmla="*/ 3 w 3"/>
                <a:gd name="T1" fmla="*/ 2 h 2"/>
                <a:gd name="T2" fmla="*/ 1 w 3"/>
                <a:gd name="T3" fmla="*/ 2 h 2"/>
                <a:gd name="T4" fmla="*/ 0 w 3"/>
                <a:gd name="T5" fmla="*/ 0 h 2"/>
                <a:gd name="T6" fmla="*/ 2 w 3"/>
                <a:gd name="T7" fmla="*/ 1 h 2"/>
                <a:gd name="T8" fmla="*/ 3 w 3"/>
                <a:gd name="T9" fmla="*/ 2 h 2"/>
              </a:gdLst>
              <a:ahLst/>
              <a:cxnLst>
                <a:cxn ang="0">
                  <a:pos x="T0" y="T1"/>
                </a:cxn>
                <a:cxn ang="0">
                  <a:pos x="T2" y="T3"/>
                </a:cxn>
                <a:cxn ang="0">
                  <a:pos x="T4" y="T5"/>
                </a:cxn>
                <a:cxn ang="0">
                  <a:pos x="T6" y="T7"/>
                </a:cxn>
                <a:cxn ang="0">
                  <a:pos x="T8" y="T9"/>
                </a:cxn>
              </a:cxnLst>
              <a:rect l="0" t="0" r="r" b="b"/>
              <a:pathLst>
                <a:path w="3" h="2">
                  <a:moveTo>
                    <a:pt x="3" y="2"/>
                  </a:moveTo>
                  <a:cubicBezTo>
                    <a:pt x="3" y="2"/>
                    <a:pt x="2" y="2"/>
                    <a:pt x="1" y="2"/>
                  </a:cubicBezTo>
                  <a:cubicBezTo>
                    <a:pt x="0" y="1"/>
                    <a:pt x="0" y="0"/>
                    <a:pt x="0" y="0"/>
                  </a:cubicBezTo>
                  <a:cubicBezTo>
                    <a:pt x="0" y="0"/>
                    <a:pt x="1" y="0"/>
                    <a:pt x="2" y="1"/>
                  </a:cubicBezTo>
                  <a:cubicBezTo>
                    <a:pt x="3" y="1"/>
                    <a:pt x="3" y="2"/>
                    <a:pt x="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57" name="Freeform 48"/>
            <p:cNvSpPr>
              <a:spLocks/>
            </p:cNvSpPr>
            <p:nvPr/>
          </p:nvSpPr>
          <p:spPr bwMode="auto">
            <a:xfrm>
              <a:off x="7018338" y="-3451225"/>
              <a:ext cx="177800" cy="98425"/>
            </a:xfrm>
            <a:custGeom>
              <a:avLst/>
              <a:gdLst>
                <a:gd name="T0" fmla="*/ 9 w 9"/>
                <a:gd name="T1" fmla="*/ 5 h 5"/>
                <a:gd name="T2" fmla="*/ 4 w 9"/>
                <a:gd name="T3" fmla="*/ 3 h 5"/>
                <a:gd name="T4" fmla="*/ 3 w 9"/>
                <a:gd name="T5" fmla="*/ 3 h 5"/>
                <a:gd name="T6" fmla="*/ 5 w 9"/>
                <a:gd name="T7" fmla="*/ 2 h 5"/>
                <a:gd name="T8" fmla="*/ 9 w 9"/>
                <a:gd name="T9" fmla="*/ 5 h 5"/>
              </a:gdLst>
              <a:ahLst/>
              <a:cxnLst>
                <a:cxn ang="0">
                  <a:pos x="T0" y="T1"/>
                </a:cxn>
                <a:cxn ang="0">
                  <a:pos x="T2" y="T3"/>
                </a:cxn>
                <a:cxn ang="0">
                  <a:pos x="T4" y="T5"/>
                </a:cxn>
                <a:cxn ang="0">
                  <a:pos x="T6" y="T7"/>
                </a:cxn>
                <a:cxn ang="0">
                  <a:pos x="T8" y="T9"/>
                </a:cxn>
              </a:cxnLst>
              <a:rect l="0" t="0" r="r" b="b"/>
              <a:pathLst>
                <a:path w="9" h="5">
                  <a:moveTo>
                    <a:pt x="9" y="5"/>
                  </a:moveTo>
                  <a:cubicBezTo>
                    <a:pt x="9" y="5"/>
                    <a:pt x="7" y="4"/>
                    <a:pt x="4" y="3"/>
                  </a:cubicBezTo>
                  <a:cubicBezTo>
                    <a:pt x="0" y="1"/>
                    <a:pt x="4" y="2"/>
                    <a:pt x="3" y="3"/>
                  </a:cubicBezTo>
                  <a:cubicBezTo>
                    <a:pt x="3" y="4"/>
                    <a:pt x="1" y="0"/>
                    <a:pt x="5" y="2"/>
                  </a:cubicBezTo>
                  <a:cubicBezTo>
                    <a:pt x="7" y="3"/>
                    <a:pt x="9" y="5"/>
                    <a:pt x="9"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58" name="Freeform 49"/>
            <p:cNvSpPr>
              <a:spLocks/>
            </p:cNvSpPr>
            <p:nvPr/>
          </p:nvSpPr>
          <p:spPr bwMode="auto">
            <a:xfrm>
              <a:off x="6999288" y="-3548063"/>
              <a:ext cx="196850" cy="96838"/>
            </a:xfrm>
            <a:custGeom>
              <a:avLst/>
              <a:gdLst>
                <a:gd name="T0" fmla="*/ 10 w 10"/>
                <a:gd name="T1" fmla="*/ 5 h 5"/>
                <a:gd name="T2" fmla="*/ 5 w 10"/>
                <a:gd name="T3" fmla="*/ 3 h 5"/>
                <a:gd name="T4" fmla="*/ 0 w 10"/>
                <a:gd name="T5" fmla="*/ 0 h 5"/>
                <a:gd name="T6" fmla="*/ 6 w 10"/>
                <a:gd name="T7" fmla="*/ 2 h 5"/>
                <a:gd name="T8" fmla="*/ 10 w 10"/>
                <a:gd name="T9" fmla="*/ 5 h 5"/>
              </a:gdLst>
              <a:ahLst/>
              <a:cxnLst>
                <a:cxn ang="0">
                  <a:pos x="T0" y="T1"/>
                </a:cxn>
                <a:cxn ang="0">
                  <a:pos x="T2" y="T3"/>
                </a:cxn>
                <a:cxn ang="0">
                  <a:pos x="T4" y="T5"/>
                </a:cxn>
                <a:cxn ang="0">
                  <a:pos x="T6" y="T7"/>
                </a:cxn>
                <a:cxn ang="0">
                  <a:pos x="T8" y="T9"/>
                </a:cxn>
              </a:cxnLst>
              <a:rect l="0" t="0" r="r" b="b"/>
              <a:pathLst>
                <a:path w="10" h="5">
                  <a:moveTo>
                    <a:pt x="10" y="5"/>
                  </a:moveTo>
                  <a:cubicBezTo>
                    <a:pt x="10" y="5"/>
                    <a:pt x="7" y="5"/>
                    <a:pt x="5" y="3"/>
                  </a:cubicBezTo>
                  <a:cubicBezTo>
                    <a:pt x="2" y="2"/>
                    <a:pt x="0" y="0"/>
                    <a:pt x="0" y="0"/>
                  </a:cubicBezTo>
                  <a:cubicBezTo>
                    <a:pt x="0" y="0"/>
                    <a:pt x="3" y="0"/>
                    <a:pt x="6" y="2"/>
                  </a:cubicBezTo>
                  <a:cubicBezTo>
                    <a:pt x="8" y="3"/>
                    <a:pt x="10" y="5"/>
                    <a:pt x="1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59" name="Freeform 50"/>
            <p:cNvSpPr>
              <a:spLocks/>
            </p:cNvSpPr>
            <p:nvPr/>
          </p:nvSpPr>
          <p:spPr bwMode="auto">
            <a:xfrm>
              <a:off x="6999288" y="-3646488"/>
              <a:ext cx="217487" cy="117475"/>
            </a:xfrm>
            <a:custGeom>
              <a:avLst/>
              <a:gdLst>
                <a:gd name="T0" fmla="*/ 11 w 11"/>
                <a:gd name="T1" fmla="*/ 6 h 6"/>
                <a:gd name="T2" fmla="*/ 5 w 11"/>
                <a:gd name="T3" fmla="*/ 4 h 6"/>
                <a:gd name="T4" fmla="*/ 0 w 11"/>
                <a:gd name="T5" fmla="*/ 0 h 6"/>
                <a:gd name="T6" fmla="*/ 6 w 11"/>
                <a:gd name="T7" fmla="*/ 2 h 6"/>
                <a:gd name="T8" fmla="*/ 11 w 11"/>
                <a:gd name="T9" fmla="*/ 6 h 6"/>
              </a:gdLst>
              <a:ahLst/>
              <a:cxnLst>
                <a:cxn ang="0">
                  <a:pos x="T0" y="T1"/>
                </a:cxn>
                <a:cxn ang="0">
                  <a:pos x="T2" y="T3"/>
                </a:cxn>
                <a:cxn ang="0">
                  <a:pos x="T4" y="T5"/>
                </a:cxn>
                <a:cxn ang="0">
                  <a:pos x="T6" y="T7"/>
                </a:cxn>
                <a:cxn ang="0">
                  <a:pos x="T8" y="T9"/>
                </a:cxn>
              </a:cxnLst>
              <a:rect l="0" t="0" r="r" b="b"/>
              <a:pathLst>
                <a:path w="11" h="6">
                  <a:moveTo>
                    <a:pt x="11" y="6"/>
                  </a:moveTo>
                  <a:cubicBezTo>
                    <a:pt x="11" y="6"/>
                    <a:pt x="8" y="5"/>
                    <a:pt x="5" y="4"/>
                  </a:cubicBezTo>
                  <a:cubicBezTo>
                    <a:pt x="2" y="2"/>
                    <a:pt x="0" y="0"/>
                    <a:pt x="0" y="0"/>
                  </a:cubicBezTo>
                  <a:cubicBezTo>
                    <a:pt x="0" y="0"/>
                    <a:pt x="3" y="1"/>
                    <a:pt x="6" y="2"/>
                  </a:cubicBezTo>
                  <a:cubicBezTo>
                    <a:pt x="9" y="4"/>
                    <a:pt x="11" y="6"/>
                    <a:pt x="1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60" name="Freeform 51"/>
            <p:cNvSpPr>
              <a:spLocks/>
            </p:cNvSpPr>
            <p:nvPr/>
          </p:nvSpPr>
          <p:spPr bwMode="auto">
            <a:xfrm>
              <a:off x="6940550" y="-3744913"/>
              <a:ext cx="236537" cy="157163"/>
            </a:xfrm>
            <a:custGeom>
              <a:avLst/>
              <a:gdLst>
                <a:gd name="T0" fmla="*/ 12 w 12"/>
                <a:gd name="T1" fmla="*/ 8 h 8"/>
                <a:gd name="T2" fmla="*/ 6 w 12"/>
                <a:gd name="T3" fmla="*/ 5 h 8"/>
                <a:gd name="T4" fmla="*/ 1 w 12"/>
                <a:gd name="T5" fmla="*/ 0 h 8"/>
                <a:gd name="T6" fmla="*/ 7 w 12"/>
                <a:gd name="T7" fmla="*/ 3 h 8"/>
                <a:gd name="T8" fmla="*/ 12 w 12"/>
                <a:gd name="T9" fmla="*/ 8 h 8"/>
              </a:gdLst>
              <a:ahLst/>
              <a:cxnLst>
                <a:cxn ang="0">
                  <a:pos x="T0" y="T1"/>
                </a:cxn>
                <a:cxn ang="0">
                  <a:pos x="T2" y="T3"/>
                </a:cxn>
                <a:cxn ang="0">
                  <a:pos x="T4" y="T5"/>
                </a:cxn>
                <a:cxn ang="0">
                  <a:pos x="T6" y="T7"/>
                </a:cxn>
                <a:cxn ang="0">
                  <a:pos x="T8" y="T9"/>
                </a:cxn>
              </a:cxnLst>
              <a:rect l="0" t="0" r="r" b="b"/>
              <a:pathLst>
                <a:path w="12" h="8">
                  <a:moveTo>
                    <a:pt x="12" y="8"/>
                  </a:moveTo>
                  <a:cubicBezTo>
                    <a:pt x="12" y="8"/>
                    <a:pt x="9" y="7"/>
                    <a:pt x="6" y="5"/>
                  </a:cubicBezTo>
                  <a:cubicBezTo>
                    <a:pt x="3" y="3"/>
                    <a:pt x="0" y="0"/>
                    <a:pt x="1" y="0"/>
                  </a:cubicBezTo>
                  <a:cubicBezTo>
                    <a:pt x="1" y="0"/>
                    <a:pt x="4" y="1"/>
                    <a:pt x="7" y="3"/>
                  </a:cubicBezTo>
                  <a:cubicBezTo>
                    <a:pt x="10" y="5"/>
                    <a:pt x="12" y="8"/>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61" name="Freeform 52"/>
            <p:cNvSpPr>
              <a:spLocks/>
            </p:cNvSpPr>
            <p:nvPr/>
          </p:nvSpPr>
          <p:spPr bwMode="auto">
            <a:xfrm>
              <a:off x="6980238" y="-3803650"/>
              <a:ext cx="176212" cy="117475"/>
            </a:xfrm>
            <a:custGeom>
              <a:avLst/>
              <a:gdLst>
                <a:gd name="T0" fmla="*/ 9 w 9"/>
                <a:gd name="T1" fmla="*/ 6 h 6"/>
                <a:gd name="T2" fmla="*/ 4 w 9"/>
                <a:gd name="T3" fmla="*/ 3 h 6"/>
                <a:gd name="T4" fmla="*/ 0 w 9"/>
                <a:gd name="T5" fmla="*/ 0 h 6"/>
                <a:gd name="T6" fmla="*/ 5 w 9"/>
                <a:gd name="T7" fmla="*/ 2 h 6"/>
                <a:gd name="T8" fmla="*/ 9 w 9"/>
                <a:gd name="T9" fmla="*/ 6 h 6"/>
              </a:gdLst>
              <a:ahLst/>
              <a:cxnLst>
                <a:cxn ang="0">
                  <a:pos x="T0" y="T1"/>
                </a:cxn>
                <a:cxn ang="0">
                  <a:pos x="T2" y="T3"/>
                </a:cxn>
                <a:cxn ang="0">
                  <a:pos x="T4" y="T5"/>
                </a:cxn>
                <a:cxn ang="0">
                  <a:pos x="T6" y="T7"/>
                </a:cxn>
                <a:cxn ang="0">
                  <a:pos x="T8" y="T9"/>
                </a:cxn>
              </a:cxnLst>
              <a:rect l="0" t="0" r="r" b="b"/>
              <a:pathLst>
                <a:path w="9" h="6">
                  <a:moveTo>
                    <a:pt x="9" y="6"/>
                  </a:moveTo>
                  <a:cubicBezTo>
                    <a:pt x="9" y="6"/>
                    <a:pt x="7" y="5"/>
                    <a:pt x="4" y="3"/>
                  </a:cubicBezTo>
                  <a:cubicBezTo>
                    <a:pt x="2" y="2"/>
                    <a:pt x="0" y="0"/>
                    <a:pt x="0" y="0"/>
                  </a:cubicBezTo>
                  <a:cubicBezTo>
                    <a:pt x="0" y="0"/>
                    <a:pt x="3" y="1"/>
                    <a:pt x="5" y="2"/>
                  </a:cubicBezTo>
                  <a:cubicBezTo>
                    <a:pt x="8" y="4"/>
                    <a:pt x="9" y="6"/>
                    <a:pt x="9"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62" name="Freeform 53"/>
            <p:cNvSpPr>
              <a:spLocks/>
            </p:cNvSpPr>
            <p:nvPr/>
          </p:nvSpPr>
          <p:spPr bwMode="auto">
            <a:xfrm>
              <a:off x="6900863" y="-3902075"/>
              <a:ext cx="236537" cy="117475"/>
            </a:xfrm>
            <a:custGeom>
              <a:avLst/>
              <a:gdLst>
                <a:gd name="T0" fmla="*/ 12 w 12"/>
                <a:gd name="T1" fmla="*/ 6 h 6"/>
                <a:gd name="T2" fmla="*/ 6 w 12"/>
                <a:gd name="T3" fmla="*/ 3 h 6"/>
                <a:gd name="T4" fmla="*/ 0 w 12"/>
                <a:gd name="T5" fmla="*/ 0 h 6"/>
                <a:gd name="T6" fmla="*/ 6 w 12"/>
                <a:gd name="T7" fmla="*/ 2 h 6"/>
                <a:gd name="T8" fmla="*/ 12 w 12"/>
                <a:gd name="T9" fmla="*/ 6 h 6"/>
              </a:gdLst>
              <a:ahLst/>
              <a:cxnLst>
                <a:cxn ang="0">
                  <a:pos x="T0" y="T1"/>
                </a:cxn>
                <a:cxn ang="0">
                  <a:pos x="T2" y="T3"/>
                </a:cxn>
                <a:cxn ang="0">
                  <a:pos x="T4" y="T5"/>
                </a:cxn>
                <a:cxn ang="0">
                  <a:pos x="T6" y="T7"/>
                </a:cxn>
                <a:cxn ang="0">
                  <a:pos x="T8" y="T9"/>
                </a:cxn>
              </a:cxnLst>
              <a:rect l="0" t="0" r="r" b="b"/>
              <a:pathLst>
                <a:path w="12" h="6">
                  <a:moveTo>
                    <a:pt x="12" y="6"/>
                  </a:moveTo>
                  <a:cubicBezTo>
                    <a:pt x="12" y="6"/>
                    <a:pt x="9" y="5"/>
                    <a:pt x="6" y="3"/>
                  </a:cubicBezTo>
                  <a:cubicBezTo>
                    <a:pt x="3" y="2"/>
                    <a:pt x="0" y="0"/>
                    <a:pt x="0" y="0"/>
                  </a:cubicBezTo>
                  <a:cubicBezTo>
                    <a:pt x="0" y="0"/>
                    <a:pt x="3" y="0"/>
                    <a:pt x="6" y="2"/>
                  </a:cubicBezTo>
                  <a:cubicBezTo>
                    <a:pt x="10" y="4"/>
                    <a:pt x="12" y="6"/>
                    <a:pt x="1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63" name="Freeform 54"/>
            <p:cNvSpPr>
              <a:spLocks/>
            </p:cNvSpPr>
            <p:nvPr/>
          </p:nvSpPr>
          <p:spPr bwMode="auto">
            <a:xfrm>
              <a:off x="6940550" y="-4000500"/>
              <a:ext cx="177800" cy="157163"/>
            </a:xfrm>
            <a:custGeom>
              <a:avLst/>
              <a:gdLst>
                <a:gd name="T0" fmla="*/ 3 w 9"/>
                <a:gd name="T1" fmla="*/ 1 h 8"/>
                <a:gd name="T2" fmla="*/ 7 w 9"/>
                <a:gd name="T3" fmla="*/ 7 h 8"/>
                <a:gd name="T4" fmla="*/ 0 w 9"/>
                <a:gd name="T5" fmla="*/ 2 h 8"/>
                <a:gd name="T6" fmla="*/ 7 w 9"/>
                <a:gd name="T7" fmla="*/ 5 h 8"/>
                <a:gd name="T8" fmla="*/ 3 w 9"/>
                <a:gd name="T9" fmla="*/ 1 h 8"/>
              </a:gdLst>
              <a:ahLst/>
              <a:cxnLst>
                <a:cxn ang="0">
                  <a:pos x="T0" y="T1"/>
                </a:cxn>
                <a:cxn ang="0">
                  <a:pos x="T2" y="T3"/>
                </a:cxn>
                <a:cxn ang="0">
                  <a:pos x="T4" y="T5"/>
                </a:cxn>
                <a:cxn ang="0">
                  <a:pos x="T6" y="T7"/>
                </a:cxn>
                <a:cxn ang="0">
                  <a:pos x="T8" y="T9"/>
                </a:cxn>
              </a:cxnLst>
              <a:rect l="0" t="0" r="r" b="b"/>
              <a:pathLst>
                <a:path w="9" h="8">
                  <a:moveTo>
                    <a:pt x="3" y="1"/>
                  </a:moveTo>
                  <a:cubicBezTo>
                    <a:pt x="2" y="1"/>
                    <a:pt x="9" y="4"/>
                    <a:pt x="7" y="7"/>
                  </a:cubicBezTo>
                  <a:cubicBezTo>
                    <a:pt x="2" y="4"/>
                    <a:pt x="0" y="2"/>
                    <a:pt x="0" y="2"/>
                  </a:cubicBezTo>
                  <a:cubicBezTo>
                    <a:pt x="0" y="2"/>
                    <a:pt x="3" y="3"/>
                    <a:pt x="7" y="5"/>
                  </a:cubicBezTo>
                  <a:cubicBezTo>
                    <a:pt x="7" y="8"/>
                    <a:pt x="3" y="0"/>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64" name="Freeform 55"/>
            <p:cNvSpPr>
              <a:spLocks/>
            </p:cNvSpPr>
            <p:nvPr/>
          </p:nvSpPr>
          <p:spPr bwMode="auto">
            <a:xfrm>
              <a:off x="4813300" y="-3390900"/>
              <a:ext cx="77787" cy="38100"/>
            </a:xfrm>
            <a:custGeom>
              <a:avLst/>
              <a:gdLst>
                <a:gd name="T0" fmla="*/ 4 w 4"/>
                <a:gd name="T1" fmla="*/ 2 h 2"/>
                <a:gd name="T2" fmla="*/ 2 w 4"/>
                <a:gd name="T3" fmla="*/ 2 h 2"/>
                <a:gd name="T4" fmla="*/ 0 w 4"/>
                <a:gd name="T5" fmla="*/ 0 h 2"/>
                <a:gd name="T6" fmla="*/ 3 w 4"/>
                <a:gd name="T7" fmla="*/ 0 h 2"/>
                <a:gd name="T8" fmla="*/ 4 w 4"/>
                <a:gd name="T9" fmla="*/ 2 h 2"/>
              </a:gdLst>
              <a:ahLst/>
              <a:cxnLst>
                <a:cxn ang="0">
                  <a:pos x="T0" y="T1"/>
                </a:cxn>
                <a:cxn ang="0">
                  <a:pos x="T2" y="T3"/>
                </a:cxn>
                <a:cxn ang="0">
                  <a:pos x="T4" y="T5"/>
                </a:cxn>
                <a:cxn ang="0">
                  <a:pos x="T6" y="T7"/>
                </a:cxn>
                <a:cxn ang="0">
                  <a:pos x="T8" y="T9"/>
                </a:cxn>
              </a:cxnLst>
              <a:rect l="0" t="0" r="r" b="b"/>
              <a:pathLst>
                <a:path w="4" h="2">
                  <a:moveTo>
                    <a:pt x="4" y="2"/>
                  </a:moveTo>
                  <a:cubicBezTo>
                    <a:pt x="4" y="2"/>
                    <a:pt x="3" y="2"/>
                    <a:pt x="2" y="2"/>
                  </a:cubicBezTo>
                  <a:cubicBezTo>
                    <a:pt x="1" y="1"/>
                    <a:pt x="0" y="0"/>
                    <a:pt x="0" y="0"/>
                  </a:cubicBezTo>
                  <a:cubicBezTo>
                    <a:pt x="0" y="0"/>
                    <a:pt x="1" y="0"/>
                    <a:pt x="3" y="0"/>
                  </a:cubicBezTo>
                  <a:cubicBezTo>
                    <a:pt x="4" y="1"/>
                    <a:pt x="4" y="2"/>
                    <a:pt x="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65" name="Freeform 56"/>
            <p:cNvSpPr>
              <a:spLocks/>
            </p:cNvSpPr>
            <p:nvPr/>
          </p:nvSpPr>
          <p:spPr bwMode="auto">
            <a:xfrm>
              <a:off x="4773613" y="-3489325"/>
              <a:ext cx="176212" cy="117475"/>
            </a:xfrm>
            <a:custGeom>
              <a:avLst/>
              <a:gdLst>
                <a:gd name="T0" fmla="*/ 9 w 9"/>
                <a:gd name="T1" fmla="*/ 5 h 6"/>
                <a:gd name="T2" fmla="*/ 4 w 9"/>
                <a:gd name="T3" fmla="*/ 4 h 6"/>
                <a:gd name="T4" fmla="*/ 2 w 9"/>
                <a:gd name="T5" fmla="*/ 5 h 6"/>
                <a:gd name="T6" fmla="*/ 4 w 9"/>
                <a:gd name="T7" fmla="*/ 2 h 6"/>
                <a:gd name="T8" fmla="*/ 9 w 9"/>
                <a:gd name="T9" fmla="*/ 5 h 6"/>
              </a:gdLst>
              <a:ahLst/>
              <a:cxnLst>
                <a:cxn ang="0">
                  <a:pos x="T0" y="T1"/>
                </a:cxn>
                <a:cxn ang="0">
                  <a:pos x="T2" y="T3"/>
                </a:cxn>
                <a:cxn ang="0">
                  <a:pos x="T4" y="T5"/>
                </a:cxn>
                <a:cxn ang="0">
                  <a:pos x="T6" y="T7"/>
                </a:cxn>
                <a:cxn ang="0">
                  <a:pos x="T8" y="T9"/>
                </a:cxn>
              </a:cxnLst>
              <a:rect l="0" t="0" r="r" b="b"/>
              <a:pathLst>
                <a:path w="9" h="6">
                  <a:moveTo>
                    <a:pt x="9" y="5"/>
                  </a:moveTo>
                  <a:cubicBezTo>
                    <a:pt x="9" y="5"/>
                    <a:pt x="6" y="4"/>
                    <a:pt x="4" y="4"/>
                  </a:cubicBezTo>
                  <a:cubicBezTo>
                    <a:pt x="0" y="1"/>
                    <a:pt x="3" y="4"/>
                    <a:pt x="2" y="5"/>
                  </a:cubicBezTo>
                  <a:cubicBezTo>
                    <a:pt x="2" y="6"/>
                    <a:pt x="0" y="0"/>
                    <a:pt x="4" y="2"/>
                  </a:cubicBezTo>
                  <a:cubicBezTo>
                    <a:pt x="7" y="3"/>
                    <a:pt x="9" y="5"/>
                    <a:pt x="9"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66" name="Freeform 57"/>
            <p:cNvSpPr>
              <a:spLocks/>
            </p:cNvSpPr>
            <p:nvPr/>
          </p:nvSpPr>
          <p:spPr bwMode="auto">
            <a:xfrm>
              <a:off x="4792663" y="-3529013"/>
              <a:ext cx="177800" cy="77788"/>
            </a:xfrm>
            <a:custGeom>
              <a:avLst/>
              <a:gdLst>
                <a:gd name="T0" fmla="*/ 9 w 9"/>
                <a:gd name="T1" fmla="*/ 4 h 4"/>
                <a:gd name="T2" fmla="*/ 4 w 9"/>
                <a:gd name="T3" fmla="*/ 2 h 4"/>
                <a:gd name="T4" fmla="*/ 0 w 9"/>
                <a:gd name="T5" fmla="*/ 0 h 4"/>
                <a:gd name="T6" fmla="*/ 5 w 9"/>
                <a:gd name="T7" fmla="*/ 1 h 4"/>
                <a:gd name="T8" fmla="*/ 9 w 9"/>
                <a:gd name="T9" fmla="*/ 4 h 4"/>
              </a:gdLst>
              <a:ahLst/>
              <a:cxnLst>
                <a:cxn ang="0">
                  <a:pos x="T0" y="T1"/>
                </a:cxn>
                <a:cxn ang="0">
                  <a:pos x="T2" y="T3"/>
                </a:cxn>
                <a:cxn ang="0">
                  <a:pos x="T4" y="T5"/>
                </a:cxn>
                <a:cxn ang="0">
                  <a:pos x="T6" y="T7"/>
                </a:cxn>
                <a:cxn ang="0">
                  <a:pos x="T8" y="T9"/>
                </a:cxn>
              </a:cxnLst>
              <a:rect l="0" t="0" r="r" b="b"/>
              <a:pathLst>
                <a:path w="9" h="4">
                  <a:moveTo>
                    <a:pt x="9" y="4"/>
                  </a:moveTo>
                  <a:cubicBezTo>
                    <a:pt x="9" y="4"/>
                    <a:pt x="7" y="3"/>
                    <a:pt x="4" y="2"/>
                  </a:cubicBezTo>
                  <a:cubicBezTo>
                    <a:pt x="2" y="1"/>
                    <a:pt x="0" y="0"/>
                    <a:pt x="0" y="0"/>
                  </a:cubicBezTo>
                  <a:cubicBezTo>
                    <a:pt x="0" y="0"/>
                    <a:pt x="2" y="0"/>
                    <a:pt x="5" y="1"/>
                  </a:cubicBezTo>
                  <a:cubicBezTo>
                    <a:pt x="7" y="2"/>
                    <a:pt x="9" y="4"/>
                    <a:pt x="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67" name="Freeform 58"/>
            <p:cNvSpPr>
              <a:spLocks/>
            </p:cNvSpPr>
            <p:nvPr/>
          </p:nvSpPr>
          <p:spPr bwMode="auto">
            <a:xfrm>
              <a:off x="4813300" y="-3608388"/>
              <a:ext cx="176212" cy="79375"/>
            </a:xfrm>
            <a:custGeom>
              <a:avLst/>
              <a:gdLst>
                <a:gd name="T0" fmla="*/ 9 w 9"/>
                <a:gd name="T1" fmla="*/ 4 h 4"/>
                <a:gd name="T2" fmla="*/ 4 w 9"/>
                <a:gd name="T3" fmla="*/ 3 h 4"/>
                <a:gd name="T4" fmla="*/ 0 w 9"/>
                <a:gd name="T5" fmla="*/ 0 h 4"/>
                <a:gd name="T6" fmla="*/ 5 w 9"/>
                <a:gd name="T7" fmla="*/ 1 h 4"/>
                <a:gd name="T8" fmla="*/ 9 w 9"/>
                <a:gd name="T9" fmla="*/ 4 h 4"/>
              </a:gdLst>
              <a:ahLst/>
              <a:cxnLst>
                <a:cxn ang="0">
                  <a:pos x="T0" y="T1"/>
                </a:cxn>
                <a:cxn ang="0">
                  <a:pos x="T2" y="T3"/>
                </a:cxn>
                <a:cxn ang="0">
                  <a:pos x="T4" y="T5"/>
                </a:cxn>
                <a:cxn ang="0">
                  <a:pos x="T6" y="T7"/>
                </a:cxn>
                <a:cxn ang="0">
                  <a:pos x="T8" y="T9"/>
                </a:cxn>
              </a:cxnLst>
              <a:rect l="0" t="0" r="r" b="b"/>
              <a:pathLst>
                <a:path w="9" h="4">
                  <a:moveTo>
                    <a:pt x="9" y="4"/>
                  </a:moveTo>
                  <a:cubicBezTo>
                    <a:pt x="9" y="4"/>
                    <a:pt x="7" y="4"/>
                    <a:pt x="4" y="3"/>
                  </a:cubicBezTo>
                  <a:cubicBezTo>
                    <a:pt x="2" y="2"/>
                    <a:pt x="0" y="0"/>
                    <a:pt x="0" y="0"/>
                  </a:cubicBezTo>
                  <a:cubicBezTo>
                    <a:pt x="0" y="0"/>
                    <a:pt x="2" y="0"/>
                    <a:pt x="5" y="1"/>
                  </a:cubicBezTo>
                  <a:cubicBezTo>
                    <a:pt x="7" y="3"/>
                    <a:pt x="9" y="4"/>
                    <a:pt x="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68" name="Freeform 59"/>
            <p:cNvSpPr>
              <a:spLocks/>
            </p:cNvSpPr>
            <p:nvPr/>
          </p:nvSpPr>
          <p:spPr bwMode="auto">
            <a:xfrm>
              <a:off x="4832350" y="-3705225"/>
              <a:ext cx="157162" cy="77788"/>
            </a:xfrm>
            <a:custGeom>
              <a:avLst/>
              <a:gdLst>
                <a:gd name="T0" fmla="*/ 8 w 8"/>
                <a:gd name="T1" fmla="*/ 4 h 4"/>
                <a:gd name="T2" fmla="*/ 3 w 8"/>
                <a:gd name="T3" fmla="*/ 2 h 4"/>
                <a:gd name="T4" fmla="*/ 0 w 8"/>
                <a:gd name="T5" fmla="*/ 0 h 4"/>
                <a:gd name="T6" fmla="*/ 4 w 8"/>
                <a:gd name="T7" fmla="*/ 1 h 4"/>
                <a:gd name="T8" fmla="*/ 8 w 8"/>
                <a:gd name="T9" fmla="*/ 4 h 4"/>
              </a:gdLst>
              <a:ahLst/>
              <a:cxnLst>
                <a:cxn ang="0">
                  <a:pos x="T0" y="T1"/>
                </a:cxn>
                <a:cxn ang="0">
                  <a:pos x="T2" y="T3"/>
                </a:cxn>
                <a:cxn ang="0">
                  <a:pos x="T4" y="T5"/>
                </a:cxn>
                <a:cxn ang="0">
                  <a:pos x="T6" y="T7"/>
                </a:cxn>
                <a:cxn ang="0">
                  <a:pos x="T8" y="T9"/>
                </a:cxn>
              </a:cxnLst>
              <a:rect l="0" t="0" r="r" b="b"/>
              <a:pathLst>
                <a:path w="8" h="4">
                  <a:moveTo>
                    <a:pt x="8" y="4"/>
                  </a:moveTo>
                  <a:cubicBezTo>
                    <a:pt x="8" y="4"/>
                    <a:pt x="6" y="3"/>
                    <a:pt x="3" y="2"/>
                  </a:cubicBezTo>
                  <a:cubicBezTo>
                    <a:pt x="1" y="2"/>
                    <a:pt x="0" y="0"/>
                    <a:pt x="0" y="0"/>
                  </a:cubicBezTo>
                  <a:cubicBezTo>
                    <a:pt x="0" y="0"/>
                    <a:pt x="2" y="0"/>
                    <a:pt x="4" y="1"/>
                  </a:cubicBezTo>
                  <a:cubicBezTo>
                    <a:pt x="6" y="2"/>
                    <a:pt x="8" y="4"/>
                    <a:pt x="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69" name="Freeform 60"/>
            <p:cNvSpPr>
              <a:spLocks/>
            </p:cNvSpPr>
            <p:nvPr/>
          </p:nvSpPr>
          <p:spPr bwMode="auto">
            <a:xfrm>
              <a:off x="4832350" y="-3784600"/>
              <a:ext cx="196850" cy="79375"/>
            </a:xfrm>
            <a:custGeom>
              <a:avLst/>
              <a:gdLst>
                <a:gd name="T0" fmla="*/ 10 w 10"/>
                <a:gd name="T1" fmla="*/ 4 h 4"/>
                <a:gd name="T2" fmla="*/ 5 w 10"/>
                <a:gd name="T3" fmla="*/ 3 h 4"/>
                <a:gd name="T4" fmla="*/ 1 w 10"/>
                <a:gd name="T5" fmla="*/ 0 h 4"/>
                <a:gd name="T6" fmla="*/ 6 w 10"/>
                <a:gd name="T7" fmla="*/ 1 h 4"/>
                <a:gd name="T8" fmla="*/ 10 w 10"/>
                <a:gd name="T9" fmla="*/ 4 h 4"/>
              </a:gdLst>
              <a:ahLst/>
              <a:cxnLst>
                <a:cxn ang="0">
                  <a:pos x="T0" y="T1"/>
                </a:cxn>
                <a:cxn ang="0">
                  <a:pos x="T2" y="T3"/>
                </a:cxn>
                <a:cxn ang="0">
                  <a:pos x="T4" y="T5"/>
                </a:cxn>
                <a:cxn ang="0">
                  <a:pos x="T6" y="T7"/>
                </a:cxn>
                <a:cxn ang="0">
                  <a:pos x="T8" y="T9"/>
                </a:cxn>
              </a:cxnLst>
              <a:rect l="0" t="0" r="r" b="b"/>
              <a:pathLst>
                <a:path w="10" h="4">
                  <a:moveTo>
                    <a:pt x="10" y="4"/>
                  </a:moveTo>
                  <a:cubicBezTo>
                    <a:pt x="10" y="4"/>
                    <a:pt x="8" y="4"/>
                    <a:pt x="5" y="3"/>
                  </a:cubicBezTo>
                  <a:cubicBezTo>
                    <a:pt x="2" y="2"/>
                    <a:pt x="0" y="0"/>
                    <a:pt x="1" y="0"/>
                  </a:cubicBezTo>
                  <a:cubicBezTo>
                    <a:pt x="1" y="0"/>
                    <a:pt x="3" y="0"/>
                    <a:pt x="6" y="1"/>
                  </a:cubicBezTo>
                  <a:cubicBezTo>
                    <a:pt x="8" y="3"/>
                    <a:pt x="10"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70" name="Freeform 61"/>
            <p:cNvSpPr>
              <a:spLocks/>
            </p:cNvSpPr>
            <p:nvPr/>
          </p:nvSpPr>
          <p:spPr bwMode="auto">
            <a:xfrm>
              <a:off x="4872038" y="-3883025"/>
              <a:ext cx="255587" cy="117475"/>
            </a:xfrm>
            <a:custGeom>
              <a:avLst/>
              <a:gdLst>
                <a:gd name="T0" fmla="*/ 13 w 13"/>
                <a:gd name="T1" fmla="*/ 6 h 6"/>
                <a:gd name="T2" fmla="*/ 6 w 13"/>
                <a:gd name="T3" fmla="*/ 3 h 6"/>
                <a:gd name="T4" fmla="*/ 0 w 13"/>
                <a:gd name="T5" fmla="*/ 0 h 6"/>
                <a:gd name="T6" fmla="*/ 7 w 13"/>
                <a:gd name="T7" fmla="*/ 2 h 6"/>
                <a:gd name="T8" fmla="*/ 13 w 13"/>
                <a:gd name="T9" fmla="*/ 6 h 6"/>
              </a:gdLst>
              <a:ahLst/>
              <a:cxnLst>
                <a:cxn ang="0">
                  <a:pos x="T0" y="T1"/>
                </a:cxn>
                <a:cxn ang="0">
                  <a:pos x="T2" y="T3"/>
                </a:cxn>
                <a:cxn ang="0">
                  <a:pos x="T4" y="T5"/>
                </a:cxn>
                <a:cxn ang="0">
                  <a:pos x="T6" y="T7"/>
                </a:cxn>
                <a:cxn ang="0">
                  <a:pos x="T8" y="T9"/>
                </a:cxn>
              </a:cxnLst>
              <a:rect l="0" t="0" r="r" b="b"/>
              <a:pathLst>
                <a:path w="13" h="6">
                  <a:moveTo>
                    <a:pt x="13" y="6"/>
                  </a:moveTo>
                  <a:cubicBezTo>
                    <a:pt x="13" y="6"/>
                    <a:pt x="10" y="5"/>
                    <a:pt x="6" y="3"/>
                  </a:cubicBezTo>
                  <a:cubicBezTo>
                    <a:pt x="3" y="2"/>
                    <a:pt x="0" y="0"/>
                    <a:pt x="0" y="0"/>
                  </a:cubicBezTo>
                  <a:cubicBezTo>
                    <a:pt x="0" y="0"/>
                    <a:pt x="4" y="0"/>
                    <a:pt x="7" y="2"/>
                  </a:cubicBezTo>
                  <a:cubicBezTo>
                    <a:pt x="10" y="4"/>
                    <a:pt x="13" y="6"/>
                    <a:pt x="1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71" name="Freeform 62"/>
            <p:cNvSpPr>
              <a:spLocks/>
            </p:cNvSpPr>
            <p:nvPr/>
          </p:nvSpPr>
          <p:spPr bwMode="auto">
            <a:xfrm>
              <a:off x="4970463" y="-3941763"/>
              <a:ext cx="236537" cy="117475"/>
            </a:xfrm>
            <a:custGeom>
              <a:avLst/>
              <a:gdLst>
                <a:gd name="T0" fmla="*/ 12 w 12"/>
                <a:gd name="T1" fmla="*/ 6 h 6"/>
                <a:gd name="T2" fmla="*/ 6 w 12"/>
                <a:gd name="T3" fmla="*/ 4 h 6"/>
                <a:gd name="T4" fmla="*/ 0 w 12"/>
                <a:gd name="T5" fmla="*/ 0 h 6"/>
                <a:gd name="T6" fmla="*/ 6 w 12"/>
                <a:gd name="T7" fmla="*/ 2 h 6"/>
                <a:gd name="T8" fmla="*/ 12 w 12"/>
                <a:gd name="T9" fmla="*/ 6 h 6"/>
              </a:gdLst>
              <a:ahLst/>
              <a:cxnLst>
                <a:cxn ang="0">
                  <a:pos x="T0" y="T1"/>
                </a:cxn>
                <a:cxn ang="0">
                  <a:pos x="T2" y="T3"/>
                </a:cxn>
                <a:cxn ang="0">
                  <a:pos x="T4" y="T5"/>
                </a:cxn>
                <a:cxn ang="0">
                  <a:pos x="T6" y="T7"/>
                </a:cxn>
                <a:cxn ang="0">
                  <a:pos x="T8" y="T9"/>
                </a:cxn>
              </a:cxnLst>
              <a:rect l="0" t="0" r="r" b="b"/>
              <a:pathLst>
                <a:path w="12" h="6">
                  <a:moveTo>
                    <a:pt x="12" y="6"/>
                  </a:moveTo>
                  <a:cubicBezTo>
                    <a:pt x="12" y="6"/>
                    <a:pt x="9" y="5"/>
                    <a:pt x="6" y="4"/>
                  </a:cubicBezTo>
                  <a:cubicBezTo>
                    <a:pt x="3" y="2"/>
                    <a:pt x="0" y="0"/>
                    <a:pt x="0" y="0"/>
                  </a:cubicBezTo>
                  <a:cubicBezTo>
                    <a:pt x="0" y="0"/>
                    <a:pt x="3" y="1"/>
                    <a:pt x="6" y="2"/>
                  </a:cubicBezTo>
                  <a:cubicBezTo>
                    <a:pt x="10" y="4"/>
                    <a:pt x="12" y="6"/>
                    <a:pt x="1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72" name="Freeform 63"/>
            <p:cNvSpPr>
              <a:spLocks/>
            </p:cNvSpPr>
            <p:nvPr/>
          </p:nvSpPr>
          <p:spPr bwMode="auto">
            <a:xfrm>
              <a:off x="4989513" y="-4019550"/>
              <a:ext cx="315912" cy="98425"/>
            </a:xfrm>
            <a:custGeom>
              <a:avLst/>
              <a:gdLst>
                <a:gd name="T0" fmla="*/ 15 w 16"/>
                <a:gd name="T1" fmla="*/ 4 h 5"/>
                <a:gd name="T2" fmla="*/ 7 w 16"/>
                <a:gd name="T3" fmla="*/ 3 h 5"/>
                <a:gd name="T4" fmla="*/ 0 w 16"/>
                <a:gd name="T5" fmla="*/ 1 h 5"/>
                <a:gd name="T6" fmla="*/ 8 w 16"/>
                <a:gd name="T7" fmla="*/ 2 h 5"/>
                <a:gd name="T8" fmla="*/ 15 w 16"/>
                <a:gd name="T9" fmla="*/ 4 h 5"/>
              </a:gdLst>
              <a:ahLst/>
              <a:cxnLst>
                <a:cxn ang="0">
                  <a:pos x="T0" y="T1"/>
                </a:cxn>
                <a:cxn ang="0">
                  <a:pos x="T2" y="T3"/>
                </a:cxn>
                <a:cxn ang="0">
                  <a:pos x="T4" y="T5"/>
                </a:cxn>
                <a:cxn ang="0">
                  <a:pos x="T6" y="T7"/>
                </a:cxn>
                <a:cxn ang="0">
                  <a:pos x="T8" y="T9"/>
                </a:cxn>
              </a:cxnLst>
              <a:rect l="0" t="0" r="r" b="b"/>
              <a:pathLst>
                <a:path w="16" h="5">
                  <a:moveTo>
                    <a:pt x="15" y="4"/>
                  </a:moveTo>
                  <a:cubicBezTo>
                    <a:pt x="16" y="4"/>
                    <a:pt x="12" y="5"/>
                    <a:pt x="7" y="3"/>
                  </a:cubicBezTo>
                  <a:cubicBezTo>
                    <a:pt x="3" y="2"/>
                    <a:pt x="0" y="1"/>
                    <a:pt x="0" y="1"/>
                  </a:cubicBezTo>
                  <a:cubicBezTo>
                    <a:pt x="0" y="1"/>
                    <a:pt x="3" y="0"/>
                    <a:pt x="8" y="2"/>
                  </a:cubicBezTo>
                  <a:cubicBezTo>
                    <a:pt x="12" y="3"/>
                    <a:pt x="15" y="4"/>
                    <a:pt x="1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73" name="Freeform 64"/>
            <p:cNvSpPr>
              <a:spLocks/>
            </p:cNvSpPr>
            <p:nvPr/>
          </p:nvSpPr>
          <p:spPr bwMode="auto">
            <a:xfrm>
              <a:off x="5148263" y="-4040188"/>
              <a:ext cx="234950" cy="79375"/>
            </a:xfrm>
            <a:custGeom>
              <a:avLst/>
              <a:gdLst>
                <a:gd name="T0" fmla="*/ 12 w 12"/>
                <a:gd name="T1" fmla="*/ 1 h 4"/>
                <a:gd name="T2" fmla="*/ 6 w 12"/>
                <a:gd name="T3" fmla="*/ 3 h 4"/>
                <a:gd name="T4" fmla="*/ 0 w 12"/>
                <a:gd name="T5" fmla="*/ 0 h 4"/>
                <a:gd name="T6" fmla="*/ 6 w 12"/>
                <a:gd name="T7" fmla="*/ 1 h 4"/>
                <a:gd name="T8" fmla="*/ 12 w 12"/>
                <a:gd name="T9" fmla="*/ 1 h 4"/>
              </a:gdLst>
              <a:ahLst/>
              <a:cxnLst>
                <a:cxn ang="0">
                  <a:pos x="T0" y="T1"/>
                </a:cxn>
                <a:cxn ang="0">
                  <a:pos x="T2" y="T3"/>
                </a:cxn>
                <a:cxn ang="0">
                  <a:pos x="T4" y="T5"/>
                </a:cxn>
                <a:cxn ang="0">
                  <a:pos x="T6" y="T7"/>
                </a:cxn>
                <a:cxn ang="0">
                  <a:pos x="T8" y="T9"/>
                </a:cxn>
              </a:cxnLst>
              <a:rect l="0" t="0" r="r" b="b"/>
              <a:pathLst>
                <a:path w="12" h="4">
                  <a:moveTo>
                    <a:pt x="12" y="1"/>
                  </a:moveTo>
                  <a:cubicBezTo>
                    <a:pt x="12" y="1"/>
                    <a:pt x="10" y="4"/>
                    <a:pt x="6" y="3"/>
                  </a:cubicBezTo>
                  <a:cubicBezTo>
                    <a:pt x="2" y="2"/>
                    <a:pt x="0" y="0"/>
                    <a:pt x="0" y="0"/>
                  </a:cubicBezTo>
                  <a:cubicBezTo>
                    <a:pt x="0" y="0"/>
                    <a:pt x="3" y="0"/>
                    <a:pt x="6" y="1"/>
                  </a:cubicBezTo>
                  <a:cubicBezTo>
                    <a:pt x="9" y="3"/>
                    <a:pt x="12" y="1"/>
                    <a:pt x="1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74" name="Freeform 65"/>
            <p:cNvSpPr>
              <a:spLocks/>
            </p:cNvSpPr>
            <p:nvPr/>
          </p:nvSpPr>
          <p:spPr bwMode="auto">
            <a:xfrm>
              <a:off x="5403850" y="-2449513"/>
              <a:ext cx="157162" cy="98425"/>
            </a:xfrm>
            <a:custGeom>
              <a:avLst/>
              <a:gdLst>
                <a:gd name="T0" fmla="*/ 8 w 8"/>
                <a:gd name="T1" fmla="*/ 5 h 5"/>
                <a:gd name="T2" fmla="*/ 4 w 8"/>
                <a:gd name="T3" fmla="*/ 3 h 5"/>
                <a:gd name="T4" fmla="*/ 0 w 8"/>
                <a:gd name="T5" fmla="*/ 0 h 5"/>
                <a:gd name="T6" fmla="*/ 4 w 8"/>
                <a:gd name="T7" fmla="*/ 2 h 5"/>
                <a:gd name="T8" fmla="*/ 8 w 8"/>
                <a:gd name="T9" fmla="*/ 5 h 5"/>
              </a:gdLst>
              <a:ahLst/>
              <a:cxnLst>
                <a:cxn ang="0">
                  <a:pos x="T0" y="T1"/>
                </a:cxn>
                <a:cxn ang="0">
                  <a:pos x="T2" y="T3"/>
                </a:cxn>
                <a:cxn ang="0">
                  <a:pos x="T4" y="T5"/>
                </a:cxn>
                <a:cxn ang="0">
                  <a:pos x="T6" y="T7"/>
                </a:cxn>
                <a:cxn ang="0">
                  <a:pos x="T8" y="T9"/>
                </a:cxn>
              </a:cxnLst>
              <a:rect l="0" t="0" r="r" b="b"/>
              <a:pathLst>
                <a:path w="8" h="5">
                  <a:moveTo>
                    <a:pt x="8" y="5"/>
                  </a:moveTo>
                  <a:cubicBezTo>
                    <a:pt x="8" y="5"/>
                    <a:pt x="6" y="5"/>
                    <a:pt x="4" y="3"/>
                  </a:cubicBezTo>
                  <a:cubicBezTo>
                    <a:pt x="1" y="2"/>
                    <a:pt x="0" y="0"/>
                    <a:pt x="0" y="0"/>
                  </a:cubicBezTo>
                  <a:cubicBezTo>
                    <a:pt x="0" y="0"/>
                    <a:pt x="2" y="1"/>
                    <a:pt x="4" y="2"/>
                  </a:cubicBezTo>
                  <a:cubicBezTo>
                    <a:pt x="7" y="3"/>
                    <a:pt x="8" y="5"/>
                    <a:pt x="8"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75" name="Freeform 66"/>
            <p:cNvSpPr>
              <a:spLocks/>
            </p:cNvSpPr>
            <p:nvPr/>
          </p:nvSpPr>
          <p:spPr bwMode="auto">
            <a:xfrm>
              <a:off x="5265738" y="-2547938"/>
              <a:ext cx="236537" cy="98425"/>
            </a:xfrm>
            <a:custGeom>
              <a:avLst/>
              <a:gdLst>
                <a:gd name="T0" fmla="*/ 12 w 12"/>
                <a:gd name="T1" fmla="*/ 5 h 5"/>
                <a:gd name="T2" fmla="*/ 6 w 12"/>
                <a:gd name="T3" fmla="*/ 3 h 5"/>
                <a:gd name="T4" fmla="*/ 0 w 12"/>
                <a:gd name="T5" fmla="*/ 0 h 5"/>
                <a:gd name="T6" fmla="*/ 6 w 12"/>
                <a:gd name="T7" fmla="*/ 2 h 5"/>
                <a:gd name="T8" fmla="*/ 12 w 12"/>
                <a:gd name="T9" fmla="*/ 5 h 5"/>
              </a:gdLst>
              <a:ahLst/>
              <a:cxnLst>
                <a:cxn ang="0">
                  <a:pos x="T0" y="T1"/>
                </a:cxn>
                <a:cxn ang="0">
                  <a:pos x="T2" y="T3"/>
                </a:cxn>
                <a:cxn ang="0">
                  <a:pos x="T4" y="T5"/>
                </a:cxn>
                <a:cxn ang="0">
                  <a:pos x="T6" y="T7"/>
                </a:cxn>
                <a:cxn ang="0">
                  <a:pos x="T8" y="T9"/>
                </a:cxn>
              </a:cxnLst>
              <a:rect l="0" t="0" r="r" b="b"/>
              <a:pathLst>
                <a:path w="12" h="5">
                  <a:moveTo>
                    <a:pt x="12" y="5"/>
                  </a:moveTo>
                  <a:cubicBezTo>
                    <a:pt x="12" y="5"/>
                    <a:pt x="9" y="5"/>
                    <a:pt x="6" y="3"/>
                  </a:cubicBezTo>
                  <a:cubicBezTo>
                    <a:pt x="3" y="2"/>
                    <a:pt x="0" y="0"/>
                    <a:pt x="0" y="0"/>
                  </a:cubicBezTo>
                  <a:cubicBezTo>
                    <a:pt x="0" y="0"/>
                    <a:pt x="3" y="1"/>
                    <a:pt x="6" y="2"/>
                  </a:cubicBezTo>
                  <a:cubicBezTo>
                    <a:pt x="10" y="3"/>
                    <a:pt x="12" y="5"/>
                    <a:pt x="1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76" name="Freeform 67"/>
            <p:cNvSpPr>
              <a:spLocks/>
            </p:cNvSpPr>
            <p:nvPr/>
          </p:nvSpPr>
          <p:spPr bwMode="auto">
            <a:xfrm>
              <a:off x="5324475" y="-2625725"/>
              <a:ext cx="98425" cy="58738"/>
            </a:xfrm>
            <a:custGeom>
              <a:avLst/>
              <a:gdLst>
                <a:gd name="T0" fmla="*/ 5 w 5"/>
                <a:gd name="T1" fmla="*/ 3 h 3"/>
                <a:gd name="T2" fmla="*/ 3 w 5"/>
                <a:gd name="T3" fmla="*/ 2 h 3"/>
                <a:gd name="T4" fmla="*/ 0 w 5"/>
                <a:gd name="T5" fmla="*/ 1 h 3"/>
                <a:gd name="T6" fmla="*/ 3 w 5"/>
                <a:gd name="T7" fmla="*/ 1 h 3"/>
                <a:gd name="T8" fmla="*/ 5 w 5"/>
                <a:gd name="T9" fmla="*/ 3 h 3"/>
              </a:gdLst>
              <a:ahLst/>
              <a:cxnLst>
                <a:cxn ang="0">
                  <a:pos x="T0" y="T1"/>
                </a:cxn>
                <a:cxn ang="0">
                  <a:pos x="T2" y="T3"/>
                </a:cxn>
                <a:cxn ang="0">
                  <a:pos x="T4" y="T5"/>
                </a:cxn>
                <a:cxn ang="0">
                  <a:pos x="T6" y="T7"/>
                </a:cxn>
                <a:cxn ang="0">
                  <a:pos x="T8" y="T9"/>
                </a:cxn>
              </a:cxnLst>
              <a:rect l="0" t="0" r="r" b="b"/>
              <a:pathLst>
                <a:path w="5" h="3">
                  <a:moveTo>
                    <a:pt x="5" y="3"/>
                  </a:moveTo>
                  <a:cubicBezTo>
                    <a:pt x="5" y="3"/>
                    <a:pt x="4" y="3"/>
                    <a:pt x="3" y="2"/>
                  </a:cubicBezTo>
                  <a:cubicBezTo>
                    <a:pt x="1" y="2"/>
                    <a:pt x="0" y="1"/>
                    <a:pt x="0" y="1"/>
                  </a:cubicBezTo>
                  <a:cubicBezTo>
                    <a:pt x="0" y="1"/>
                    <a:pt x="2" y="0"/>
                    <a:pt x="3" y="1"/>
                  </a:cubicBezTo>
                  <a:cubicBezTo>
                    <a:pt x="4" y="1"/>
                    <a:pt x="5" y="3"/>
                    <a:pt x="5"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77" name="Freeform 68"/>
            <p:cNvSpPr>
              <a:spLocks/>
            </p:cNvSpPr>
            <p:nvPr/>
          </p:nvSpPr>
          <p:spPr bwMode="auto">
            <a:xfrm>
              <a:off x="5345113" y="-2705100"/>
              <a:ext cx="38100" cy="39688"/>
            </a:xfrm>
            <a:custGeom>
              <a:avLst/>
              <a:gdLst>
                <a:gd name="T0" fmla="*/ 2 w 2"/>
                <a:gd name="T1" fmla="*/ 2 h 2"/>
                <a:gd name="T2" fmla="*/ 1 w 2"/>
                <a:gd name="T3" fmla="*/ 2 h 2"/>
                <a:gd name="T4" fmla="*/ 0 w 2"/>
                <a:gd name="T5" fmla="*/ 0 h 2"/>
                <a:gd name="T6" fmla="*/ 1 w 2"/>
                <a:gd name="T7" fmla="*/ 0 h 2"/>
                <a:gd name="T8" fmla="*/ 2 w 2"/>
                <a:gd name="T9" fmla="*/ 2 h 2"/>
              </a:gdLst>
              <a:ahLst/>
              <a:cxnLst>
                <a:cxn ang="0">
                  <a:pos x="T0" y="T1"/>
                </a:cxn>
                <a:cxn ang="0">
                  <a:pos x="T2" y="T3"/>
                </a:cxn>
                <a:cxn ang="0">
                  <a:pos x="T4" y="T5"/>
                </a:cxn>
                <a:cxn ang="0">
                  <a:pos x="T6" y="T7"/>
                </a:cxn>
                <a:cxn ang="0">
                  <a:pos x="T8" y="T9"/>
                </a:cxn>
              </a:cxnLst>
              <a:rect l="0" t="0" r="r" b="b"/>
              <a:pathLst>
                <a:path w="2" h="2">
                  <a:moveTo>
                    <a:pt x="2" y="2"/>
                  </a:moveTo>
                  <a:cubicBezTo>
                    <a:pt x="2" y="2"/>
                    <a:pt x="1" y="2"/>
                    <a:pt x="1" y="2"/>
                  </a:cubicBezTo>
                  <a:cubicBezTo>
                    <a:pt x="0" y="1"/>
                    <a:pt x="0" y="0"/>
                    <a:pt x="0" y="0"/>
                  </a:cubicBezTo>
                  <a:cubicBezTo>
                    <a:pt x="0" y="0"/>
                    <a:pt x="1" y="0"/>
                    <a:pt x="1" y="0"/>
                  </a:cubicBezTo>
                  <a:cubicBezTo>
                    <a:pt x="2" y="1"/>
                    <a:pt x="2" y="2"/>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78" name="Freeform 69"/>
            <p:cNvSpPr>
              <a:spLocks/>
            </p:cNvSpPr>
            <p:nvPr/>
          </p:nvSpPr>
          <p:spPr bwMode="auto">
            <a:xfrm>
              <a:off x="5265738" y="-2822575"/>
              <a:ext cx="117475" cy="58738"/>
            </a:xfrm>
            <a:custGeom>
              <a:avLst/>
              <a:gdLst>
                <a:gd name="T0" fmla="*/ 6 w 6"/>
                <a:gd name="T1" fmla="*/ 3 h 3"/>
                <a:gd name="T2" fmla="*/ 2 w 6"/>
                <a:gd name="T3" fmla="*/ 2 h 3"/>
                <a:gd name="T4" fmla="*/ 0 w 6"/>
                <a:gd name="T5" fmla="*/ 0 h 3"/>
                <a:gd name="T6" fmla="*/ 3 w 6"/>
                <a:gd name="T7" fmla="*/ 0 h 3"/>
                <a:gd name="T8" fmla="*/ 6 w 6"/>
                <a:gd name="T9" fmla="*/ 3 h 3"/>
              </a:gdLst>
              <a:ahLst/>
              <a:cxnLst>
                <a:cxn ang="0">
                  <a:pos x="T0" y="T1"/>
                </a:cxn>
                <a:cxn ang="0">
                  <a:pos x="T2" y="T3"/>
                </a:cxn>
                <a:cxn ang="0">
                  <a:pos x="T4" y="T5"/>
                </a:cxn>
                <a:cxn ang="0">
                  <a:pos x="T6" y="T7"/>
                </a:cxn>
                <a:cxn ang="0">
                  <a:pos x="T8" y="T9"/>
                </a:cxn>
              </a:cxnLst>
              <a:rect l="0" t="0" r="r" b="b"/>
              <a:pathLst>
                <a:path w="6" h="3">
                  <a:moveTo>
                    <a:pt x="6" y="3"/>
                  </a:moveTo>
                  <a:cubicBezTo>
                    <a:pt x="6" y="3"/>
                    <a:pt x="4" y="3"/>
                    <a:pt x="2" y="2"/>
                  </a:cubicBezTo>
                  <a:cubicBezTo>
                    <a:pt x="1" y="1"/>
                    <a:pt x="0" y="0"/>
                    <a:pt x="0" y="0"/>
                  </a:cubicBezTo>
                  <a:cubicBezTo>
                    <a:pt x="0" y="0"/>
                    <a:pt x="1" y="0"/>
                    <a:pt x="3" y="0"/>
                  </a:cubicBezTo>
                  <a:cubicBezTo>
                    <a:pt x="5" y="1"/>
                    <a:pt x="6" y="3"/>
                    <a:pt x="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79" name="Freeform 70"/>
            <p:cNvSpPr>
              <a:spLocks/>
            </p:cNvSpPr>
            <p:nvPr/>
          </p:nvSpPr>
          <p:spPr bwMode="auto">
            <a:xfrm>
              <a:off x="5148263" y="-2921000"/>
              <a:ext cx="234950" cy="79375"/>
            </a:xfrm>
            <a:custGeom>
              <a:avLst/>
              <a:gdLst>
                <a:gd name="T0" fmla="*/ 12 w 12"/>
                <a:gd name="T1" fmla="*/ 4 h 4"/>
                <a:gd name="T2" fmla="*/ 6 w 12"/>
                <a:gd name="T3" fmla="*/ 2 h 4"/>
                <a:gd name="T4" fmla="*/ 0 w 12"/>
                <a:gd name="T5" fmla="*/ 0 h 4"/>
                <a:gd name="T6" fmla="*/ 6 w 12"/>
                <a:gd name="T7" fmla="*/ 1 h 4"/>
                <a:gd name="T8" fmla="*/ 12 w 12"/>
                <a:gd name="T9" fmla="*/ 4 h 4"/>
              </a:gdLst>
              <a:ahLst/>
              <a:cxnLst>
                <a:cxn ang="0">
                  <a:pos x="T0" y="T1"/>
                </a:cxn>
                <a:cxn ang="0">
                  <a:pos x="T2" y="T3"/>
                </a:cxn>
                <a:cxn ang="0">
                  <a:pos x="T4" y="T5"/>
                </a:cxn>
                <a:cxn ang="0">
                  <a:pos x="T6" y="T7"/>
                </a:cxn>
                <a:cxn ang="0">
                  <a:pos x="T8" y="T9"/>
                </a:cxn>
              </a:cxnLst>
              <a:rect l="0" t="0" r="r" b="b"/>
              <a:pathLst>
                <a:path w="12" h="4">
                  <a:moveTo>
                    <a:pt x="12" y="4"/>
                  </a:moveTo>
                  <a:cubicBezTo>
                    <a:pt x="12" y="4"/>
                    <a:pt x="9" y="4"/>
                    <a:pt x="6" y="2"/>
                  </a:cubicBezTo>
                  <a:cubicBezTo>
                    <a:pt x="3" y="1"/>
                    <a:pt x="0" y="0"/>
                    <a:pt x="0" y="0"/>
                  </a:cubicBezTo>
                  <a:cubicBezTo>
                    <a:pt x="0" y="0"/>
                    <a:pt x="3" y="0"/>
                    <a:pt x="6" y="1"/>
                  </a:cubicBezTo>
                  <a:cubicBezTo>
                    <a:pt x="9" y="2"/>
                    <a:pt x="12"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80" name="Freeform 71"/>
            <p:cNvSpPr>
              <a:spLocks/>
            </p:cNvSpPr>
            <p:nvPr/>
          </p:nvSpPr>
          <p:spPr bwMode="auto">
            <a:xfrm>
              <a:off x="5265738" y="-2979738"/>
              <a:ext cx="58737" cy="58738"/>
            </a:xfrm>
            <a:custGeom>
              <a:avLst/>
              <a:gdLst>
                <a:gd name="T0" fmla="*/ 3 w 3"/>
                <a:gd name="T1" fmla="*/ 2 h 3"/>
                <a:gd name="T2" fmla="*/ 1 w 3"/>
                <a:gd name="T3" fmla="*/ 2 h 3"/>
                <a:gd name="T4" fmla="*/ 0 w 3"/>
                <a:gd name="T5" fmla="*/ 1 h 3"/>
                <a:gd name="T6" fmla="*/ 2 w 3"/>
                <a:gd name="T7" fmla="*/ 1 h 3"/>
                <a:gd name="T8" fmla="*/ 3 w 3"/>
                <a:gd name="T9" fmla="*/ 2 h 3"/>
              </a:gdLst>
              <a:ahLst/>
              <a:cxnLst>
                <a:cxn ang="0">
                  <a:pos x="T0" y="T1"/>
                </a:cxn>
                <a:cxn ang="0">
                  <a:pos x="T2" y="T3"/>
                </a:cxn>
                <a:cxn ang="0">
                  <a:pos x="T4" y="T5"/>
                </a:cxn>
                <a:cxn ang="0">
                  <a:pos x="T6" y="T7"/>
                </a:cxn>
                <a:cxn ang="0">
                  <a:pos x="T8" y="T9"/>
                </a:cxn>
              </a:cxnLst>
              <a:rect l="0" t="0" r="r" b="b"/>
              <a:pathLst>
                <a:path w="3" h="3">
                  <a:moveTo>
                    <a:pt x="3" y="2"/>
                  </a:moveTo>
                  <a:cubicBezTo>
                    <a:pt x="3" y="2"/>
                    <a:pt x="2" y="3"/>
                    <a:pt x="1" y="2"/>
                  </a:cubicBezTo>
                  <a:cubicBezTo>
                    <a:pt x="0" y="2"/>
                    <a:pt x="0" y="1"/>
                    <a:pt x="0" y="1"/>
                  </a:cubicBezTo>
                  <a:cubicBezTo>
                    <a:pt x="0" y="1"/>
                    <a:pt x="1" y="0"/>
                    <a:pt x="2" y="1"/>
                  </a:cubicBezTo>
                  <a:cubicBezTo>
                    <a:pt x="3" y="1"/>
                    <a:pt x="3" y="2"/>
                    <a:pt x="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81" name="Freeform 72"/>
            <p:cNvSpPr>
              <a:spLocks/>
            </p:cNvSpPr>
            <p:nvPr/>
          </p:nvSpPr>
          <p:spPr bwMode="auto">
            <a:xfrm>
              <a:off x="5265738" y="-3057525"/>
              <a:ext cx="39687" cy="39688"/>
            </a:xfrm>
            <a:custGeom>
              <a:avLst/>
              <a:gdLst>
                <a:gd name="T0" fmla="*/ 2 w 2"/>
                <a:gd name="T1" fmla="*/ 2 h 2"/>
                <a:gd name="T2" fmla="*/ 1 w 2"/>
                <a:gd name="T3" fmla="*/ 2 h 2"/>
                <a:gd name="T4" fmla="*/ 0 w 2"/>
                <a:gd name="T5" fmla="*/ 1 h 2"/>
                <a:gd name="T6" fmla="*/ 1 w 2"/>
                <a:gd name="T7" fmla="*/ 1 h 2"/>
                <a:gd name="T8" fmla="*/ 2 w 2"/>
                <a:gd name="T9" fmla="*/ 2 h 2"/>
              </a:gdLst>
              <a:ahLst/>
              <a:cxnLst>
                <a:cxn ang="0">
                  <a:pos x="T0" y="T1"/>
                </a:cxn>
                <a:cxn ang="0">
                  <a:pos x="T2" y="T3"/>
                </a:cxn>
                <a:cxn ang="0">
                  <a:pos x="T4" y="T5"/>
                </a:cxn>
                <a:cxn ang="0">
                  <a:pos x="T6" y="T7"/>
                </a:cxn>
                <a:cxn ang="0">
                  <a:pos x="T8" y="T9"/>
                </a:cxn>
              </a:cxnLst>
              <a:rect l="0" t="0" r="r" b="b"/>
              <a:pathLst>
                <a:path w="2" h="2">
                  <a:moveTo>
                    <a:pt x="2" y="2"/>
                  </a:moveTo>
                  <a:cubicBezTo>
                    <a:pt x="2" y="2"/>
                    <a:pt x="1" y="2"/>
                    <a:pt x="1" y="2"/>
                  </a:cubicBezTo>
                  <a:cubicBezTo>
                    <a:pt x="0" y="2"/>
                    <a:pt x="0" y="1"/>
                    <a:pt x="0" y="1"/>
                  </a:cubicBezTo>
                  <a:cubicBezTo>
                    <a:pt x="0" y="1"/>
                    <a:pt x="0" y="0"/>
                    <a:pt x="1" y="1"/>
                  </a:cubicBezTo>
                  <a:cubicBezTo>
                    <a:pt x="1" y="1"/>
                    <a:pt x="2" y="2"/>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82" name="Freeform 73"/>
            <p:cNvSpPr>
              <a:spLocks/>
            </p:cNvSpPr>
            <p:nvPr/>
          </p:nvSpPr>
          <p:spPr bwMode="auto">
            <a:xfrm>
              <a:off x="5265738" y="-3294063"/>
              <a:ext cx="138112" cy="58738"/>
            </a:xfrm>
            <a:custGeom>
              <a:avLst/>
              <a:gdLst>
                <a:gd name="T0" fmla="*/ 7 w 7"/>
                <a:gd name="T1" fmla="*/ 3 h 3"/>
                <a:gd name="T2" fmla="*/ 3 w 7"/>
                <a:gd name="T3" fmla="*/ 3 h 3"/>
                <a:gd name="T4" fmla="*/ 0 w 7"/>
                <a:gd name="T5" fmla="*/ 1 h 3"/>
                <a:gd name="T6" fmla="*/ 4 w 7"/>
                <a:gd name="T7" fmla="*/ 1 h 3"/>
                <a:gd name="T8" fmla="*/ 7 w 7"/>
                <a:gd name="T9" fmla="*/ 3 h 3"/>
              </a:gdLst>
              <a:ahLst/>
              <a:cxnLst>
                <a:cxn ang="0">
                  <a:pos x="T0" y="T1"/>
                </a:cxn>
                <a:cxn ang="0">
                  <a:pos x="T2" y="T3"/>
                </a:cxn>
                <a:cxn ang="0">
                  <a:pos x="T4" y="T5"/>
                </a:cxn>
                <a:cxn ang="0">
                  <a:pos x="T6" y="T7"/>
                </a:cxn>
                <a:cxn ang="0">
                  <a:pos x="T8" y="T9"/>
                </a:cxn>
              </a:cxnLst>
              <a:rect l="0" t="0" r="r" b="b"/>
              <a:pathLst>
                <a:path w="7" h="3">
                  <a:moveTo>
                    <a:pt x="7" y="3"/>
                  </a:moveTo>
                  <a:cubicBezTo>
                    <a:pt x="7" y="3"/>
                    <a:pt x="5" y="3"/>
                    <a:pt x="3" y="3"/>
                  </a:cubicBezTo>
                  <a:cubicBezTo>
                    <a:pt x="1" y="2"/>
                    <a:pt x="0" y="1"/>
                    <a:pt x="0" y="1"/>
                  </a:cubicBezTo>
                  <a:cubicBezTo>
                    <a:pt x="0" y="1"/>
                    <a:pt x="2" y="0"/>
                    <a:pt x="4" y="1"/>
                  </a:cubicBezTo>
                  <a:cubicBezTo>
                    <a:pt x="6" y="2"/>
                    <a:pt x="7" y="3"/>
                    <a:pt x="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83" name="Freeform 74"/>
            <p:cNvSpPr>
              <a:spLocks/>
            </p:cNvSpPr>
            <p:nvPr/>
          </p:nvSpPr>
          <p:spPr bwMode="auto">
            <a:xfrm>
              <a:off x="5265738" y="-3371850"/>
              <a:ext cx="157162" cy="58738"/>
            </a:xfrm>
            <a:custGeom>
              <a:avLst/>
              <a:gdLst>
                <a:gd name="T0" fmla="*/ 8 w 8"/>
                <a:gd name="T1" fmla="*/ 3 h 3"/>
                <a:gd name="T2" fmla="*/ 4 w 8"/>
                <a:gd name="T3" fmla="*/ 2 h 3"/>
                <a:gd name="T4" fmla="*/ 0 w 8"/>
                <a:gd name="T5" fmla="*/ 0 h 3"/>
                <a:gd name="T6" fmla="*/ 4 w 8"/>
                <a:gd name="T7" fmla="*/ 1 h 3"/>
                <a:gd name="T8" fmla="*/ 8 w 8"/>
                <a:gd name="T9" fmla="*/ 3 h 3"/>
              </a:gdLst>
              <a:ahLst/>
              <a:cxnLst>
                <a:cxn ang="0">
                  <a:pos x="T0" y="T1"/>
                </a:cxn>
                <a:cxn ang="0">
                  <a:pos x="T2" y="T3"/>
                </a:cxn>
                <a:cxn ang="0">
                  <a:pos x="T4" y="T5"/>
                </a:cxn>
                <a:cxn ang="0">
                  <a:pos x="T6" y="T7"/>
                </a:cxn>
                <a:cxn ang="0">
                  <a:pos x="T8" y="T9"/>
                </a:cxn>
              </a:cxnLst>
              <a:rect l="0" t="0" r="r" b="b"/>
              <a:pathLst>
                <a:path w="8" h="3">
                  <a:moveTo>
                    <a:pt x="8" y="3"/>
                  </a:moveTo>
                  <a:cubicBezTo>
                    <a:pt x="8" y="3"/>
                    <a:pt x="6" y="3"/>
                    <a:pt x="4" y="2"/>
                  </a:cubicBezTo>
                  <a:cubicBezTo>
                    <a:pt x="2" y="1"/>
                    <a:pt x="0" y="0"/>
                    <a:pt x="0" y="0"/>
                  </a:cubicBezTo>
                  <a:cubicBezTo>
                    <a:pt x="0" y="0"/>
                    <a:pt x="2" y="0"/>
                    <a:pt x="4" y="1"/>
                  </a:cubicBezTo>
                  <a:cubicBezTo>
                    <a:pt x="6" y="1"/>
                    <a:pt x="8" y="3"/>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84" name="Freeform 75"/>
            <p:cNvSpPr>
              <a:spLocks/>
            </p:cNvSpPr>
            <p:nvPr/>
          </p:nvSpPr>
          <p:spPr bwMode="auto">
            <a:xfrm>
              <a:off x="5284788" y="-3430588"/>
              <a:ext cx="198437" cy="39688"/>
            </a:xfrm>
            <a:custGeom>
              <a:avLst/>
              <a:gdLst>
                <a:gd name="T0" fmla="*/ 10 w 10"/>
                <a:gd name="T1" fmla="*/ 2 h 2"/>
                <a:gd name="T2" fmla="*/ 5 w 10"/>
                <a:gd name="T3" fmla="*/ 2 h 2"/>
                <a:gd name="T4" fmla="*/ 0 w 10"/>
                <a:gd name="T5" fmla="*/ 0 h 2"/>
                <a:gd name="T6" fmla="*/ 5 w 10"/>
                <a:gd name="T7" fmla="*/ 0 h 2"/>
                <a:gd name="T8" fmla="*/ 10 w 10"/>
                <a:gd name="T9" fmla="*/ 2 h 2"/>
              </a:gdLst>
              <a:ahLst/>
              <a:cxnLst>
                <a:cxn ang="0">
                  <a:pos x="T0" y="T1"/>
                </a:cxn>
                <a:cxn ang="0">
                  <a:pos x="T2" y="T3"/>
                </a:cxn>
                <a:cxn ang="0">
                  <a:pos x="T4" y="T5"/>
                </a:cxn>
                <a:cxn ang="0">
                  <a:pos x="T6" y="T7"/>
                </a:cxn>
                <a:cxn ang="0">
                  <a:pos x="T8" y="T9"/>
                </a:cxn>
              </a:cxnLst>
              <a:rect l="0" t="0" r="r" b="b"/>
              <a:pathLst>
                <a:path w="10" h="2">
                  <a:moveTo>
                    <a:pt x="10" y="2"/>
                  </a:moveTo>
                  <a:cubicBezTo>
                    <a:pt x="10" y="2"/>
                    <a:pt x="8" y="2"/>
                    <a:pt x="5" y="2"/>
                  </a:cubicBezTo>
                  <a:cubicBezTo>
                    <a:pt x="2" y="1"/>
                    <a:pt x="0" y="0"/>
                    <a:pt x="0" y="0"/>
                  </a:cubicBezTo>
                  <a:cubicBezTo>
                    <a:pt x="0" y="0"/>
                    <a:pt x="3" y="0"/>
                    <a:pt x="5" y="0"/>
                  </a:cubicBezTo>
                  <a:cubicBezTo>
                    <a:pt x="8" y="1"/>
                    <a:pt x="10" y="2"/>
                    <a:pt x="1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85" name="Freeform 76"/>
            <p:cNvSpPr>
              <a:spLocks/>
            </p:cNvSpPr>
            <p:nvPr/>
          </p:nvSpPr>
          <p:spPr bwMode="auto">
            <a:xfrm>
              <a:off x="5383213" y="-3470275"/>
              <a:ext cx="177800" cy="58738"/>
            </a:xfrm>
            <a:custGeom>
              <a:avLst/>
              <a:gdLst>
                <a:gd name="T0" fmla="*/ 9 w 9"/>
                <a:gd name="T1" fmla="*/ 3 h 3"/>
                <a:gd name="T2" fmla="*/ 4 w 9"/>
                <a:gd name="T3" fmla="*/ 2 h 3"/>
                <a:gd name="T4" fmla="*/ 0 w 9"/>
                <a:gd name="T5" fmla="*/ 0 h 3"/>
                <a:gd name="T6" fmla="*/ 5 w 9"/>
                <a:gd name="T7" fmla="*/ 1 h 3"/>
                <a:gd name="T8" fmla="*/ 9 w 9"/>
                <a:gd name="T9" fmla="*/ 3 h 3"/>
              </a:gdLst>
              <a:ahLst/>
              <a:cxnLst>
                <a:cxn ang="0">
                  <a:pos x="T0" y="T1"/>
                </a:cxn>
                <a:cxn ang="0">
                  <a:pos x="T2" y="T3"/>
                </a:cxn>
                <a:cxn ang="0">
                  <a:pos x="T4" y="T5"/>
                </a:cxn>
                <a:cxn ang="0">
                  <a:pos x="T6" y="T7"/>
                </a:cxn>
                <a:cxn ang="0">
                  <a:pos x="T8" y="T9"/>
                </a:cxn>
              </a:cxnLst>
              <a:rect l="0" t="0" r="r" b="b"/>
              <a:pathLst>
                <a:path w="9" h="3">
                  <a:moveTo>
                    <a:pt x="9" y="3"/>
                  </a:moveTo>
                  <a:cubicBezTo>
                    <a:pt x="9" y="3"/>
                    <a:pt x="7" y="3"/>
                    <a:pt x="4" y="2"/>
                  </a:cubicBezTo>
                  <a:cubicBezTo>
                    <a:pt x="2" y="1"/>
                    <a:pt x="0" y="0"/>
                    <a:pt x="0" y="0"/>
                  </a:cubicBezTo>
                  <a:cubicBezTo>
                    <a:pt x="0" y="0"/>
                    <a:pt x="2" y="0"/>
                    <a:pt x="5" y="1"/>
                  </a:cubicBezTo>
                  <a:cubicBezTo>
                    <a:pt x="7" y="1"/>
                    <a:pt x="9" y="3"/>
                    <a:pt x="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86" name="Freeform 77"/>
            <p:cNvSpPr>
              <a:spLocks/>
            </p:cNvSpPr>
            <p:nvPr/>
          </p:nvSpPr>
          <p:spPr bwMode="auto">
            <a:xfrm>
              <a:off x="5364163" y="-2292350"/>
              <a:ext cx="39687" cy="20638"/>
            </a:xfrm>
            <a:custGeom>
              <a:avLst/>
              <a:gdLst>
                <a:gd name="T0" fmla="*/ 2 w 2"/>
                <a:gd name="T1" fmla="*/ 1 h 1"/>
                <a:gd name="T2" fmla="*/ 1 w 2"/>
                <a:gd name="T3" fmla="*/ 1 h 1"/>
                <a:gd name="T4" fmla="*/ 0 w 2"/>
                <a:gd name="T5" fmla="*/ 0 h 1"/>
                <a:gd name="T6" fmla="*/ 1 w 2"/>
                <a:gd name="T7" fmla="*/ 0 h 1"/>
                <a:gd name="T8" fmla="*/ 2 w 2"/>
                <a:gd name="T9" fmla="*/ 1 h 1"/>
              </a:gdLst>
              <a:ahLst/>
              <a:cxnLst>
                <a:cxn ang="0">
                  <a:pos x="T0" y="T1"/>
                </a:cxn>
                <a:cxn ang="0">
                  <a:pos x="T2" y="T3"/>
                </a:cxn>
                <a:cxn ang="0">
                  <a:pos x="T4" y="T5"/>
                </a:cxn>
                <a:cxn ang="0">
                  <a:pos x="T6" y="T7"/>
                </a:cxn>
                <a:cxn ang="0">
                  <a:pos x="T8" y="T9"/>
                </a:cxn>
              </a:cxnLst>
              <a:rect l="0" t="0" r="r" b="b"/>
              <a:pathLst>
                <a:path w="2" h="1">
                  <a:moveTo>
                    <a:pt x="2" y="1"/>
                  </a:moveTo>
                  <a:cubicBezTo>
                    <a:pt x="2" y="1"/>
                    <a:pt x="1" y="1"/>
                    <a:pt x="1" y="1"/>
                  </a:cubicBezTo>
                  <a:cubicBezTo>
                    <a:pt x="0" y="0"/>
                    <a:pt x="0" y="0"/>
                    <a:pt x="0" y="0"/>
                  </a:cubicBezTo>
                  <a:cubicBezTo>
                    <a:pt x="0" y="0"/>
                    <a:pt x="0" y="0"/>
                    <a:pt x="1" y="0"/>
                  </a:cubicBezTo>
                  <a:cubicBezTo>
                    <a:pt x="1" y="0"/>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87" name="Freeform 78"/>
            <p:cNvSpPr>
              <a:spLocks/>
            </p:cNvSpPr>
            <p:nvPr/>
          </p:nvSpPr>
          <p:spPr bwMode="auto">
            <a:xfrm>
              <a:off x="5403850" y="-2292350"/>
              <a:ext cx="79375" cy="20638"/>
            </a:xfrm>
            <a:custGeom>
              <a:avLst/>
              <a:gdLst>
                <a:gd name="T0" fmla="*/ 4 w 4"/>
                <a:gd name="T1" fmla="*/ 1 h 1"/>
                <a:gd name="T2" fmla="*/ 2 w 4"/>
                <a:gd name="T3" fmla="*/ 1 h 1"/>
                <a:gd name="T4" fmla="*/ 0 w 4"/>
                <a:gd name="T5" fmla="*/ 0 h 1"/>
                <a:gd name="T6" fmla="*/ 2 w 4"/>
                <a:gd name="T7" fmla="*/ 0 h 1"/>
                <a:gd name="T8" fmla="*/ 4 w 4"/>
                <a:gd name="T9" fmla="*/ 1 h 1"/>
              </a:gdLst>
              <a:ahLst/>
              <a:cxnLst>
                <a:cxn ang="0">
                  <a:pos x="T0" y="T1"/>
                </a:cxn>
                <a:cxn ang="0">
                  <a:pos x="T2" y="T3"/>
                </a:cxn>
                <a:cxn ang="0">
                  <a:pos x="T4" y="T5"/>
                </a:cxn>
                <a:cxn ang="0">
                  <a:pos x="T6" y="T7"/>
                </a:cxn>
                <a:cxn ang="0">
                  <a:pos x="T8" y="T9"/>
                </a:cxn>
              </a:cxnLst>
              <a:rect l="0" t="0" r="r" b="b"/>
              <a:pathLst>
                <a:path w="4" h="1">
                  <a:moveTo>
                    <a:pt x="4" y="1"/>
                  </a:moveTo>
                  <a:cubicBezTo>
                    <a:pt x="4" y="1"/>
                    <a:pt x="3" y="1"/>
                    <a:pt x="2" y="1"/>
                  </a:cubicBezTo>
                  <a:cubicBezTo>
                    <a:pt x="1" y="0"/>
                    <a:pt x="0" y="0"/>
                    <a:pt x="0" y="0"/>
                  </a:cubicBezTo>
                  <a:cubicBezTo>
                    <a:pt x="0" y="0"/>
                    <a:pt x="1" y="0"/>
                    <a:pt x="2" y="0"/>
                  </a:cubicBezTo>
                  <a:cubicBezTo>
                    <a:pt x="4" y="0"/>
                    <a:pt x="4" y="1"/>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88" name="Freeform 79"/>
            <p:cNvSpPr>
              <a:spLocks/>
            </p:cNvSpPr>
            <p:nvPr/>
          </p:nvSpPr>
          <p:spPr bwMode="auto">
            <a:xfrm>
              <a:off x="5462588" y="-2330450"/>
              <a:ext cx="98425" cy="38100"/>
            </a:xfrm>
            <a:custGeom>
              <a:avLst/>
              <a:gdLst>
                <a:gd name="T0" fmla="*/ 5 w 5"/>
                <a:gd name="T1" fmla="*/ 2 h 2"/>
                <a:gd name="T2" fmla="*/ 2 w 5"/>
                <a:gd name="T3" fmla="*/ 1 h 2"/>
                <a:gd name="T4" fmla="*/ 0 w 5"/>
                <a:gd name="T5" fmla="*/ 0 h 2"/>
                <a:gd name="T6" fmla="*/ 2 w 5"/>
                <a:gd name="T7" fmla="*/ 1 h 2"/>
                <a:gd name="T8" fmla="*/ 5 w 5"/>
                <a:gd name="T9" fmla="*/ 2 h 2"/>
              </a:gdLst>
              <a:ahLst/>
              <a:cxnLst>
                <a:cxn ang="0">
                  <a:pos x="T0" y="T1"/>
                </a:cxn>
                <a:cxn ang="0">
                  <a:pos x="T2" y="T3"/>
                </a:cxn>
                <a:cxn ang="0">
                  <a:pos x="T4" y="T5"/>
                </a:cxn>
                <a:cxn ang="0">
                  <a:pos x="T6" y="T7"/>
                </a:cxn>
                <a:cxn ang="0">
                  <a:pos x="T8" y="T9"/>
                </a:cxn>
              </a:cxnLst>
              <a:rect l="0" t="0" r="r" b="b"/>
              <a:pathLst>
                <a:path w="5" h="2">
                  <a:moveTo>
                    <a:pt x="5" y="2"/>
                  </a:moveTo>
                  <a:cubicBezTo>
                    <a:pt x="5" y="2"/>
                    <a:pt x="3" y="2"/>
                    <a:pt x="2" y="1"/>
                  </a:cubicBezTo>
                  <a:cubicBezTo>
                    <a:pt x="1" y="1"/>
                    <a:pt x="0" y="0"/>
                    <a:pt x="0" y="0"/>
                  </a:cubicBezTo>
                  <a:cubicBezTo>
                    <a:pt x="0" y="0"/>
                    <a:pt x="1" y="0"/>
                    <a:pt x="2" y="1"/>
                  </a:cubicBezTo>
                  <a:cubicBezTo>
                    <a:pt x="4" y="1"/>
                    <a:pt x="5" y="2"/>
                    <a:pt x="5"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89" name="Rectangle 80"/>
            <p:cNvSpPr>
              <a:spLocks noChangeArrowheads="1"/>
            </p:cNvSpPr>
            <p:nvPr/>
          </p:nvSpPr>
          <p:spPr bwMode="auto">
            <a:xfrm>
              <a:off x="5345113" y="-2409825"/>
              <a:ext cx="1587"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90" name="Oval 81"/>
            <p:cNvSpPr>
              <a:spLocks noChangeArrowheads="1"/>
            </p:cNvSpPr>
            <p:nvPr/>
          </p:nvSpPr>
          <p:spPr bwMode="auto">
            <a:xfrm>
              <a:off x="5226050" y="-2547938"/>
              <a:ext cx="39687" cy="206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91" name="Freeform 82"/>
            <p:cNvSpPr>
              <a:spLocks/>
            </p:cNvSpPr>
            <p:nvPr/>
          </p:nvSpPr>
          <p:spPr bwMode="auto">
            <a:xfrm>
              <a:off x="5167313" y="-2684463"/>
              <a:ext cx="79375" cy="39688"/>
            </a:xfrm>
            <a:custGeom>
              <a:avLst/>
              <a:gdLst>
                <a:gd name="T0" fmla="*/ 4 w 4"/>
                <a:gd name="T1" fmla="*/ 2 h 2"/>
                <a:gd name="T2" fmla="*/ 2 w 4"/>
                <a:gd name="T3" fmla="*/ 1 h 2"/>
                <a:gd name="T4" fmla="*/ 0 w 4"/>
                <a:gd name="T5" fmla="*/ 0 h 2"/>
                <a:gd name="T6" fmla="*/ 2 w 4"/>
                <a:gd name="T7" fmla="*/ 1 h 2"/>
                <a:gd name="T8" fmla="*/ 4 w 4"/>
                <a:gd name="T9" fmla="*/ 2 h 2"/>
              </a:gdLst>
              <a:ahLst/>
              <a:cxnLst>
                <a:cxn ang="0">
                  <a:pos x="T0" y="T1"/>
                </a:cxn>
                <a:cxn ang="0">
                  <a:pos x="T2" y="T3"/>
                </a:cxn>
                <a:cxn ang="0">
                  <a:pos x="T4" y="T5"/>
                </a:cxn>
                <a:cxn ang="0">
                  <a:pos x="T6" y="T7"/>
                </a:cxn>
                <a:cxn ang="0">
                  <a:pos x="T8" y="T9"/>
                </a:cxn>
              </a:cxnLst>
              <a:rect l="0" t="0" r="r" b="b"/>
              <a:pathLst>
                <a:path w="4" h="2">
                  <a:moveTo>
                    <a:pt x="4" y="2"/>
                  </a:moveTo>
                  <a:cubicBezTo>
                    <a:pt x="4" y="2"/>
                    <a:pt x="3" y="2"/>
                    <a:pt x="2" y="1"/>
                  </a:cubicBezTo>
                  <a:cubicBezTo>
                    <a:pt x="1" y="1"/>
                    <a:pt x="0" y="0"/>
                    <a:pt x="0" y="0"/>
                  </a:cubicBezTo>
                  <a:cubicBezTo>
                    <a:pt x="0" y="0"/>
                    <a:pt x="1" y="0"/>
                    <a:pt x="2" y="1"/>
                  </a:cubicBezTo>
                  <a:cubicBezTo>
                    <a:pt x="3" y="1"/>
                    <a:pt x="4" y="2"/>
                    <a:pt x="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92" name="Freeform 83"/>
            <p:cNvSpPr>
              <a:spLocks/>
            </p:cNvSpPr>
            <p:nvPr/>
          </p:nvSpPr>
          <p:spPr bwMode="auto">
            <a:xfrm>
              <a:off x="5148263" y="-2782888"/>
              <a:ext cx="58737" cy="19050"/>
            </a:xfrm>
            <a:custGeom>
              <a:avLst/>
              <a:gdLst>
                <a:gd name="T0" fmla="*/ 3 w 3"/>
                <a:gd name="T1" fmla="*/ 1 h 1"/>
                <a:gd name="T2" fmla="*/ 1 w 3"/>
                <a:gd name="T3" fmla="*/ 0 h 1"/>
                <a:gd name="T4" fmla="*/ 0 w 3"/>
                <a:gd name="T5" fmla="*/ 0 h 1"/>
                <a:gd name="T6" fmla="*/ 2 w 3"/>
                <a:gd name="T7" fmla="*/ 0 h 1"/>
                <a:gd name="T8" fmla="*/ 3 w 3"/>
                <a:gd name="T9" fmla="*/ 1 h 1"/>
              </a:gdLst>
              <a:ahLst/>
              <a:cxnLst>
                <a:cxn ang="0">
                  <a:pos x="T0" y="T1"/>
                </a:cxn>
                <a:cxn ang="0">
                  <a:pos x="T2" y="T3"/>
                </a:cxn>
                <a:cxn ang="0">
                  <a:pos x="T4" y="T5"/>
                </a:cxn>
                <a:cxn ang="0">
                  <a:pos x="T6" y="T7"/>
                </a:cxn>
                <a:cxn ang="0">
                  <a:pos x="T8" y="T9"/>
                </a:cxn>
              </a:cxnLst>
              <a:rect l="0" t="0" r="r" b="b"/>
              <a:pathLst>
                <a:path w="3" h="1">
                  <a:moveTo>
                    <a:pt x="3" y="1"/>
                  </a:moveTo>
                  <a:cubicBezTo>
                    <a:pt x="3" y="1"/>
                    <a:pt x="2" y="1"/>
                    <a:pt x="1" y="0"/>
                  </a:cubicBezTo>
                  <a:cubicBezTo>
                    <a:pt x="1" y="0"/>
                    <a:pt x="0" y="0"/>
                    <a:pt x="0" y="0"/>
                  </a:cubicBezTo>
                  <a:cubicBezTo>
                    <a:pt x="0" y="0"/>
                    <a:pt x="1" y="0"/>
                    <a:pt x="2" y="0"/>
                  </a:cubicBezTo>
                  <a:cubicBezTo>
                    <a:pt x="2" y="0"/>
                    <a:pt x="3" y="1"/>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93" name="Freeform 84"/>
            <p:cNvSpPr>
              <a:spLocks/>
            </p:cNvSpPr>
            <p:nvPr/>
          </p:nvSpPr>
          <p:spPr bwMode="auto">
            <a:xfrm>
              <a:off x="5148263" y="-2822575"/>
              <a:ext cx="58737" cy="39688"/>
            </a:xfrm>
            <a:custGeom>
              <a:avLst/>
              <a:gdLst>
                <a:gd name="T0" fmla="*/ 3 w 3"/>
                <a:gd name="T1" fmla="*/ 1 h 2"/>
                <a:gd name="T2" fmla="*/ 2 w 3"/>
                <a:gd name="T3" fmla="*/ 1 h 2"/>
                <a:gd name="T4" fmla="*/ 0 w 3"/>
                <a:gd name="T5" fmla="*/ 2 h 2"/>
                <a:gd name="T6" fmla="*/ 1 w 3"/>
                <a:gd name="T7" fmla="*/ 0 h 2"/>
                <a:gd name="T8" fmla="*/ 3 w 3"/>
                <a:gd name="T9" fmla="*/ 1 h 2"/>
              </a:gdLst>
              <a:ahLst/>
              <a:cxnLst>
                <a:cxn ang="0">
                  <a:pos x="T0" y="T1"/>
                </a:cxn>
                <a:cxn ang="0">
                  <a:pos x="T2" y="T3"/>
                </a:cxn>
                <a:cxn ang="0">
                  <a:pos x="T4" y="T5"/>
                </a:cxn>
                <a:cxn ang="0">
                  <a:pos x="T6" y="T7"/>
                </a:cxn>
                <a:cxn ang="0">
                  <a:pos x="T8" y="T9"/>
                </a:cxn>
              </a:cxnLst>
              <a:rect l="0" t="0" r="r" b="b"/>
              <a:pathLst>
                <a:path w="3" h="2">
                  <a:moveTo>
                    <a:pt x="3" y="1"/>
                  </a:moveTo>
                  <a:cubicBezTo>
                    <a:pt x="3" y="1"/>
                    <a:pt x="2" y="1"/>
                    <a:pt x="2" y="1"/>
                  </a:cubicBezTo>
                  <a:cubicBezTo>
                    <a:pt x="1" y="1"/>
                    <a:pt x="0" y="2"/>
                    <a:pt x="0" y="2"/>
                  </a:cubicBezTo>
                  <a:cubicBezTo>
                    <a:pt x="0" y="2"/>
                    <a:pt x="0" y="1"/>
                    <a:pt x="1" y="0"/>
                  </a:cubicBezTo>
                  <a:cubicBezTo>
                    <a:pt x="3" y="1"/>
                    <a:pt x="3" y="1"/>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94" name="Freeform 85"/>
            <p:cNvSpPr>
              <a:spLocks/>
            </p:cNvSpPr>
            <p:nvPr/>
          </p:nvSpPr>
          <p:spPr bwMode="auto">
            <a:xfrm>
              <a:off x="5127625" y="-2979738"/>
              <a:ext cx="98425" cy="20638"/>
            </a:xfrm>
            <a:custGeom>
              <a:avLst/>
              <a:gdLst>
                <a:gd name="T0" fmla="*/ 5 w 5"/>
                <a:gd name="T1" fmla="*/ 1 h 1"/>
                <a:gd name="T2" fmla="*/ 2 w 5"/>
                <a:gd name="T3" fmla="*/ 1 h 1"/>
                <a:gd name="T4" fmla="*/ 0 w 5"/>
                <a:gd name="T5" fmla="*/ 0 h 1"/>
                <a:gd name="T6" fmla="*/ 2 w 5"/>
                <a:gd name="T7" fmla="*/ 0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cubicBezTo>
                    <a:pt x="5" y="1"/>
                    <a:pt x="3" y="1"/>
                    <a:pt x="2" y="1"/>
                  </a:cubicBezTo>
                  <a:cubicBezTo>
                    <a:pt x="1" y="1"/>
                    <a:pt x="0" y="0"/>
                    <a:pt x="0" y="0"/>
                  </a:cubicBezTo>
                  <a:cubicBezTo>
                    <a:pt x="0" y="0"/>
                    <a:pt x="1" y="0"/>
                    <a:pt x="2" y="0"/>
                  </a:cubicBezTo>
                  <a:cubicBezTo>
                    <a:pt x="4" y="1"/>
                    <a:pt x="5" y="1"/>
                    <a:pt x="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95" name="Freeform 86"/>
            <p:cNvSpPr>
              <a:spLocks/>
            </p:cNvSpPr>
            <p:nvPr/>
          </p:nvSpPr>
          <p:spPr bwMode="auto">
            <a:xfrm>
              <a:off x="5108575" y="-3078163"/>
              <a:ext cx="117475" cy="20638"/>
            </a:xfrm>
            <a:custGeom>
              <a:avLst/>
              <a:gdLst>
                <a:gd name="T0" fmla="*/ 6 w 6"/>
                <a:gd name="T1" fmla="*/ 1 h 1"/>
                <a:gd name="T2" fmla="*/ 3 w 6"/>
                <a:gd name="T3" fmla="*/ 1 h 1"/>
                <a:gd name="T4" fmla="*/ 0 w 6"/>
                <a:gd name="T5" fmla="*/ 0 h 1"/>
                <a:gd name="T6" fmla="*/ 3 w 6"/>
                <a:gd name="T7" fmla="*/ 0 h 1"/>
                <a:gd name="T8" fmla="*/ 6 w 6"/>
                <a:gd name="T9" fmla="*/ 1 h 1"/>
              </a:gdLst>
              <a:ahLst/>
              <a:cxnLst>
                <a:cxn ang="0">
                  <a:pos x="T0" y="T1"/>
                </a:cxn>
                <a:cxn ang="0">
                  <a:pos x="T2" y="T3"/>
                </a:cxn>
                <a:cxn ang="0">
                  <a:pos x="T4" y="T5"/>
                </a:cxn>
                <a:cxn ang="0">
                  <a:pos x="T6" y="T7"/>
                </a:cxn>
                <a:cxn ang="0">
                  <a:pos x="T8" y="T9"/>
                </a:cxn>
              </a:cxnLst>
              <a:rect l="0" t="0" r="r" b="b"/>
              <a:pathLst>
                <a:path w="6" h="1">
                  <a:moveTo>
                    <a:pt x="6" y="1"/>
                  </a:moveTo>
                  <a:cubicBezTo>
                    <a:pt x="6" y="1"/>
                    <a:pt x="5" y="1"/>
                    <a:pt x="3" y="1"/>
                  </a:cubicBezTo>
                  <a:cubicBezTo>
                    <a:pt x="2" y="0"/>
                    <a:pt x="0" y="0"/>
                    <a:pt x="0" y="0"/>
                  </a:cubicBezTo>
                  <a:cubicBezTo>
                    <a:pt x="0" y="0"/>
                    <a:pt x="2" y="0"/>
                    <a:pt x="3" y="0"/>
                  </a:cubicBezTo>
                  <a:cubicBezTo>
                    <a:pt x="5" y="0"/>
                    <a:pt x="6" y="1"/>
                    <a:pt x="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96" name="Freeform 87"/>
            <p:cNvSpPr>
              <a:spLocks/>
            </p:cNvSpPr>
            <p:nvPr/>
          </p:nvSpPr>
          <p:spPr bwMode="auto">
            <a:xfrm>
              <a:off x="5207000" y="-3116263"/>
              <a:ext cx="39687" cy="19050"/>
            </a:xfrm>
            <a:custGeom>
              <a:avLst/>
              <a:gdLst>
                <a:gd name="T0" fmla="*/ 2 w 2"/>
                <a:gd name="T1" fmla="*/ 1 h 1"/>
                <a:gd name="T2" fmla="*/ 1 w 2"/>
                <a:gd name="T3" fmla="*/ 1 h 1"/>
                <a:gd name="T4" fmla="*/ 0 w 2"/>
                <a:gd name="T5" fmla="*/ 0 h 1"/>
                <a:gd name="T6" fmla="*/ 1 w 2"/>
                <a:gd name="T7" fmla="*/ 0 h 1"/>
                <a:gd name="T8" fmla="*/ 2 w 2"/>
                <a:gd name="T9" fmla="*/ 1 h 1"/>
              </a:gdLst>
              <a:ahLst/>
              <a:cxnLst>
                <a:cxn ang="0">
                  <a:pos x="T0" y="T1"/>
                </a:cxn>
                <a:cxn ang="0">
                  <a:pos x="T2" y="T3"/>
                </a:cxn>
                <a:cxn ang="0">
                  <a:pos x="T4" y="T5"/>
                </a:cxn>
                <a:cxn ang="0">
                  <a:pos x="T6" y="T7"/>
                </a:cxn>
                <a:cxn ang="0">
                  <a:pos x="T8" y="T9"/>
                </a:cxn>
              </a:cxnLst>
              <a:rect l="0" t="0" r="r" b="b"/>
              <a:pathLst>
                <a:path w="2" h="1">
                  <a:moveTo>
                    <a:pt x="2" y="1"/>
                  </a:moveTo>
                  <a:cubicBezTo>
                    <a:pt x="2" y="1"/>
                    <a:pt x="2" y="1"/>
                    <a:pt x="1" y="1"/>
                  </a:cubicBezTo>
                  <a:cubicBezTo>
                    <a:pt x="1" y="1"/>
                    <a:pt x="0" y="0"/>
                    <a:pt x="0" y="0"/>
                  </a:cubicBezTo>
                  <a:cubicBezTo>
                    <a:pt x="0" y="0"/>
                    <a:pt x="1" y="0"/>
                    <a:pt x="1" y="0"/>
                  </a:cubicBezTo>
                  <a:cubicBezTo>
                    <a:pt x="2" y="0"/>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97" name="Freeform 88"/>
            <p:cNvSpPr>
              <a:spLocks/>
            </p:cNvSpPr>
            <p:nvPr/>
          </p:nvSpPr>
          <p:spPr bwMode="auto">
            <a:xfrm>
              <a:off x="5226050" y="-3332163"/>
              <a:ext cx="79375" cy="58738"/>
            </a:xfrm>
            <a:custGeom>
              <a:avLst/>
              <a:gdLst>
                <a:gd name="T0" fmla="*/ 4 w 4"/>
                <a:gd name="T1" fmla="*/ 3 h 3"/>
                <a:gd name="T2" fmla="*/ 2 w 4"/>
                <a:gd name="T3" fmla="*/ 2 h 3"/>
                <a:gd name="T4" fmla="*/ 0 w 4"/>
                <a:gd name="T5" fmla="*/ 0 h 3"/>
                <a:gd name="T6" fmla="*/ 2 w 4"/>
                <a:gd name="T7" fmla="*/ 1 h 3"/>
                <a:gd name="T8" fmla="*/ 4 w 4"/>
                <a:gd name="T9" fmla="*/ 3 h 3"/>
              </a:gdLst>
              <a:ahLst/>
              <a:cxnLst>
                <a:cxn ang="0">
                  <a:pos x="T0" y="T1"/>
                </a:cxn>
                <a:cxn ang="0">
                  <a:pos x="T2" y="T3"/>
                </a:cxn>
                <a:cxn ang="0">
                  <a:pos x="T4" y="T5"/>
                </a:cxn>
                <a:cxn ang="0">
                  <a:pos x="T6" y="T7"/>
                </a:cxn>
                <a:cxn ang="0">
                  <a:pos x="T8" y="T9"/>
                </a:cxn>
              </a:cxnLst>
              <a:rect l="0" t="0" r="r" b="b"/>
              <a:pathLst>
                <a:path w="4" h="3">
                  <a:moveTo>
                    <a:pt x="4" y="3"/>
                  </a:moveTo>
                  <a:cubicBezTo>
                    <a:pt x="4" y="3"/>
                    <a:pt x="3" y="3"/>
                    <a:pt x="2" y="2"/>
                  </a:cubicBezTo>
                  <a:cubicBezTo>
                    <a:pt x="1" y="1"/>
                    <a:pt x="0" y="0"/>
                    <a:pt x="0" y="0"/>
                  </a:cubicBezTo>
                  <a:cubicBezTo>
                    <a:pt x="0" y="0"/>
                    <a:pt x="1" y="1"/>
                    <a:pt x="2" y="1"/>
                  </a:cubicBezTo>
                  <a:cubicBezTo>
                    <a:pt x="3" y="2"/>
                    <a:pt x="4" y="3"/>
                    <a:pt x="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98" name="Oval 89"/>
            <p:cNvSpPr>
              <a:spLocks noChangeArrowheads="1"/>
            </p:cNvSpPr>
            <p:nvPr/>
          </p:nvSpPr>
          <p:spPr bwMode="auto">
            <a:xfrm>
              <a:off x="5246688" y="-3411538"/>
              <a:ext cx="136525" cy="206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99" name="Freeform 90"/>
            <p:cNvSpPr>
              <a:spLocks/>
            </p:cNvSpPr>
            <p:nvPr/>
          </p:nvSpPr>
          <p:spPr bwMode="auto">
            <a:xfrm>
              <a:off x="5324475" y="-3548063"/>
              <a:ext cx="158750" cy="38100"/>
            </a:xfrm>
            <a:custGeom>
              <a:avLst/>
              <a:gdLst>
                <a:gd name="T0" fmla="*/ 8 w 8"/>
                <a:gd name="T1" fmla="*/ 2 h 2"/>
                <a:gd name="T2" fmla="*/ 4 w 8"/>
                <a:gd name="T3" fmla="*/ 1 h 2"/>
                <a:gd name="T4" fmla="*/ 0 w 8"/>
                <a:gd name="T5" fmla="*/ 0 h 2"/>
                <a:gd name="T6" fmla="*/ 4 w 8"/>
                <a:gd name="T7" fmla="*/ 1 h 2"/>
                <a:gd name="T8" fmla="*/ 8 w 8"/>
                <a:gd name="T9" fmla="*/ 2 h 2"/>
              </a:gdLst>
              <a:ahLst/>
              <a:cxnLst>
                <a:cxn ang="0">
                  <a:pos x="T0" y="T1"/>
                </a:cxn>
                <a:cxn ang="0">
                  <a:pos x="T2" y="T3"/>
                </a:cxn>
                <a:cxn ang="0">
                  <a:pos x="T4" y="T5"/>
                </a:cxn>
                <a:cxn ang="0">
                  <a:pos x="T6" y="T7"/>
                </a:cxn>
                <a:cxn ang="0">
                  <a:pos x="T8" y="T9"/>
                </a:cxn>
              </a:cxnLst>
              <a:rect l="0" t="0" r="r" b="b"/>
              <a:pathLst>
                <a:path w="8" h="2">
                  <a:moveTo>
                    <a:pt x="8" y="2"/>
                  </a:moveTo>
                  <a:cubicBezTo>
                    <a:pt x="8" y="2"/>
                    <a:pt x="6" y="2"/>
                    <a:pt x="4" y="1"/>
                  </a:cubicBezTo>
                  <a:cubicBezTo>
                    <a:pt x="2" y="1"/>
                    <a:pt x="0" y="0"/>
                    <a:pt x="0" y="0"/>
                  </a:cubicBezTo>
                  <a:cubicBezTo>
                    <a:pt x="0" y="0"/>
                    <a:pt x="2" y="0"/>
                    <a:pt x="4" y="1"/>
                  </a:cubicBezTo>
                  <a:cubicBezTo>
                    <a:pt x="6" y="1"/>
                    <a:pt x="8" y="2"/>
                    <a:pt x="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00" name="Freeform 91"/>
            <p:cNvSpPr>
              <a:spLocks/>
            </p:cNvSpPr>
            <p:nvPr/>
          </p:nvSpPr>
          <p:spPr bwMode="auto">
            <a:xfrm>
              <a:off x="5403850" y="-3608388"/>
              <a:ext cx="138112" cy="60325"/>
            </a:xfrm>
            <a:custGeom>
              <a:avLst/>
              <a:gdLst>
                <a:gd name="T0" fmla="*/ 7 w 7"/>
                <a:gd name="T1" fmla="*/ 3 h 3"/>
                <a:gd name="T2" fmla="*/ 4 w 7"/>
                <a:gd name="T3" fmla="*/ 2 h 3"/>
                <a:gd name="T4" fmla="*/ 0 w 7"/>
                <a:gd name="T5" fmla="*/ 0 h 3"/>
                <a:gd name="T6" fmla="*/ 4 w 7"/>
                <a:gd name="T7" fmla="*/ 1 h 3"/>
                <a:gd name="T8" fmla="*/ 7 w 7"/>
                <a:gd name="T9" fmla="*/ 3 h 3"/>
              </a:gdLst>
              <a:ahLst/>
              <a:cxnLst>
                <a:cxn ang="0">
                  <a:pos x="T0" y="T1"/>
                </a:cxn>
                <a:cxn ang="0">
                  <a:pos x="T2" y="T3"/>
                </a:cxn>
                <a:cxn ang="0">
                  <a:pos x="T4" y="T5"/>
                </a:cxn>
                <a:cxn ang="0">
                  <a:pos x="T6" y="T7"/>
                </a:cxn>
                <a:cxn ang="0">
                  <a:pos x="T8" y="T9"/>
                </a:cxn>
              </a:cxnLst>
              <a:rect l="0" t="0" r="r" b="b"/>
              <a:pathLst>
                <a:path w="7" h="3">
                  <a:moveTo>
                    <a:pt x="7" y="3"/>
                  </a:moveTo>
                  <a:cubicBezTo>
                    <a:pt x="7" y="3"/>
                    <a:pt x="6" y="2"/>
                    <a:pt x="4" y="2"/>
                  </a:cubicBezTo>
                  <a:cubicBezTo>
                    <a:pt x="2" y="1"/>
                    <a:pt x="0" y="0"/>
                    <a:pt x="0" y="0"/>
                  </a:cubicBezTo>
                  <a:cubicBezTo>
                    <a:pt x="0" y="0"/>
                    <a:pt x="2" y="0"/>
                    <a:pt x="4" y="1"/>
                  </a:cubicBezTo>
                  <a:cubicBezTo>
                    <a:pt x="6" y="2"/>
                    <a:pt x="7" y="3"/>
                    <a:pt x="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01" name="Freeform 92"/>
            <p:cNvSpPr>
              <a:spLocks/>
            </p:cNvSpPr>
            <p:nvPr/>
          </p:nvSpPr>
          <p:spPr bwMode="auto">
            <a:xfrm>
              <a:off x="5462588" y="-3667125"/>
              <a:ext cx="177800" cy="39688"/>
            </a:xfrm>
            <a:custGeom>
              <a:avLst/>
              <a:gdLst>
                <a:gd name="T0" fmla="*/ 9 w 9"/>
                <a:gd name="T1" fmla="*/ 2 h 2"/>
                <a:gd name="T2" fmla="*/ 5 w 9"/>
                <a:gd name="T3" fmla="*/ 2 h 2"/>
                <a:gd name="T4" fmla="*/ 0 w 9"/>
                <a:gd name="T5" fmla="*/ 0 h 2"/>
                <a:gd name="T6" fmla="*/ 5 w 9"/>
                <a:gd name="T7" fmla="*/ 1 h 2"/>
                <a:gd name="T8" fmla="*/ 9 w 9"/>
                <a:gd name="T9" fmla="*/ 2 h 2"/>
              </a:gdLst>
              <a:ahLst/>
              <a:cxnLst>
                <a:cxn ang="0">
                  <a:pos x="T0" y="T1"/>
                </a:cxn>
                <a:cxn ang="0">
                  <a:pos x="T2" y="T3"/>
                </a:cxn>
                <a:cxn ang="0">
                  <a:pos x="T4" y="T5"/>
                </a:cxn>
                <a:cxn ang="0">
                  <a:pos x="T6" y="T7"/>
                </a:cxn>
                <a:cxn ang="0">
                  <a:pos x="T8" y="T9"/>
                </a:cxn>
              </a:cxnLst>
              <a:rect l="0" t="0" r="r" b="b"/>
              <a:pathLst>
                <a:path w="9" h="2">
                  <a:moveTo>
                    <a:pt x="9" y="2"/>
                  </a:moveTo>
                  <a:cubicBezTo>
                    <a:pt x="9" y="2"/>
                    <a:pt x="7" y="2"/>
                    <a:pt x="5" y="2"/>
                  </a:cubicBezTo>
                  <a:cubicBezTo>
                    <a:pt x="2" y="1"/>
                    <a:pt x="0" y="0"/>
                    <a:pt x="0" y="0"/>
                  </a:cubicBezTo>
                  <a:cubicBezTo>
                    <a:pt x="0" y="0"/>
                    <a:pt x="2" y="0"/>
                    <a:pt x="5" y="1"/>
                  </a:cubicBezTo>
                  <a:cubicBezTo>
                    <a:pt x="7" y="1"/>
                    <a:pt x="9" y="2"/>
                    <a:pt x="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02" name="Freeform 93"/>
            <p:cNvSpPr>
              <a:spLocks/>
            </p:cNvSpPr>
            <p:nvPr/>
          </p:nvSpPr>
          <p:spPr bwMode="auto">
            <a:xfrm>
              <a:off x="5561013" y="-3725863"/>
              <a:ext cx="157162" cy="39688"/>
            </a:xfrm>
            <a:custGeom>
              <a:avLst/>
              <a:gdLst>
                <a:gd name="T0" fmla="*/ 8 w 8"/>
                <a:gd name="T1" fmla="*/ 2 h 2"/>
                <a:gd name="T2" fmla="*/ 4 w 8"/>
                <a:gd name="T3" fmla="*/ 1 h 2"/>
                <a:gd name="T4" fmla="*/ 0 w 8"/>
                <a:gd name="T5" fmla="*/ 0 h 2"/>
                <a:gd name="T6" fmla="*/ 4 w 8"/>
                <a:gd name="T7" fmla="*/ 0 h 2"/>
                <a:gd name="T8" fmla="*/ 8 w 8"/>
                <a:gd name="T9" fmla="*/ 2 h 2"/>
              </a:gdLst>
              <a:ahLst/>
              <a:cxnLst>
                <a:cxn ang="0">
                  <a:pos x="T0" y="T1"/>
                </a:cxn>
                <a:cxn ang="0">
                  <a:pos x="T2" y="T3"/>
                </a:cxn>
                <a:cxn ang="0">
                  <a:pos x="T4" y="T5"/>
                </a:cxn>
                <a:cxn ang="0">
                  <a:pos x="T6" y="T7"/>
                </a:cxn>
                <a:cxn ang="0">
                  <a:pos x="T8" y="T9"/>
                </a:cxn>
              </a:cxnLst>
              <a:rect l="0" t="0" r="r" b="b"/>
              <a:pathLst>
                <a:path w="8" h="2">
                  <a:moveTo>
                    <a:pt x="8" y="2"/>
                  </a:moveTo>
                  <a:cubicBezTo>
                    <a:pt x="8" y="2"/>
                    <a:pt x="6" y="2"/>
                    <a:pt x="4" y="1"/>
                  </a:cubicBezTo>
                  <a:cubicBezTo>
                    <a:pt x="2" y="0"/>
                    <a:pt x="0" y="0"/>
                    <a:pt x="0" y="0"/>
                  </a:cubicBezTo>
                  <a:cubicBezTo>
                    <a:pt x="0" y="0"/>
                    <a:pt x="2" y="0"/>
                    <a:pt x="4" y="0"/>
                  </a:cubicBezTo>
                  <a:cubicBezTo>
                    <a:pt x="7" y="1"/>
                    <a:pt x="8" y="2"/>
                    <a:pt x="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03" name="Freeform 94"/>
            <p:cNvSpPr>
              <a:spLocks/>
            </p:cNvSpPr>
            <p:nvPr/>
          </p:nvSpPr>
          <p:spPr bwMode="auto">
            <a:xfrm>
              <a:off x="5659438" y="-3765550"/>
              <a:ext cx="158750" cy="39688"/>
            </a:xfrm>
            <a:custGeom>
              <a:avLst/>
              <a:gdLst>
                <a:gd name="T0" fmla="*/ 8 w 8"/>
                <a:gd name="T1" fmla="*/ 2 h 2"/>
                <a:gd name="T2" fmla="*/ 4 w 8"/>
                <a:gd name="T3" fmla="*/ 1 h 2"/>
                <a:gd name="T4" fmla="*/ 0 w 8"/>
                <a:gd name="T5" fmla="*/ 0 h 2"/>
                <a:gd name="T6" fmla="*/ 4 w 8"/>
                <a:gd name="T7" fmla="*/ 1 h 2"/>
                <a:gd name="T8" fmla="*/ 8 w 8"/>
                <a:gd name="T9" fmla="*/ 2 h 2"/>
              </a:gdLst>
              <a:ahLst/>
              <a:cxnLst>
                <a:cxn ang="0">
                  <a:pos x="T0" y="T1"/>
                </a:cxn>
                <a:cxn ang="0">
                  <a:pos x="T2" y="T3"/>
                </a:cxn>
                <a:cxn ang="0">
                  <a:pos x="T4" y="T5"/>
                </a:cxn>
                <a:cxn ang="0">
                  <a:pos x="T6" y="T7"/>
                </a:cxn>
                <a:cxn ang="0">
                  <a:pos x="T8" y="T9"/>
                </a:cxn>
              </a:cxnLst>
              <a:rect l="0" t="0" r="r" b="b"/>
              <a:pathLst>
                <a:path w="8" h="2">
                  <a:moveTo>
                    <a:pt x="8" y="2"/>
                  </a:moveTo>
                  <a:cubicBezTo>
                    <a:pt x="8" y="2"/>
                    <a:pt x="6" y="2"/>
                    <a:pt x="4" y="1"/>
                  </a:cubicBezTo>
                  <a:cubicBezTo>
                    <a:pt x="2" y="1"/>
                    <a:pt x="0" y="0"/>
                    <a:pt x="0" y="0"/>
                  </a:cubicBezTo>
                  <a:cubicBezTo>
                    <a:pt x="0" y="0"/>
                    <a:pt x="2" y="0"/>
                    <a:pt x="4" y="1"/>
                  </a:cubicBezTo>
                  <a:cubicBezTo>
                    <a:pt x="6" y="1"/>
                    <a:pt x="8" y="2"/>
                    <a:pt x="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04" name="Freeform 95"/>
            <p:cNvSpPr>
              <a:spLocks/>
            </p:cNvSpPr>
            <p:nvPr/>
          </p:nvSpPr>
          <p:spPr bwMode="auto">
            <a:xfrm>
              <a:off x="5818188" y="-3824288"/>
              <a:ext cx="117475" cy="39688"/>
            </a:xfrm>
            <a:custGeom>
              <a:avLst/>
              <a:gdLst>
                <a:gd name="T0" fmla="*/ 6 w 6"/>
                <a:gd name="T1" fmla="*/ 2 h 2"/>
                <a:gd name="T2" fmla="*/ 3 w 6"/>
                <a:gd name="T3" fmla="*/ 1 h 2"/>
                <a:gd name="T4" fmla="*/ 0 w 6"/>
                <a:gd name="T5" fmla="*/ 0 h 2"/>
                <a:gd name="T6" fmla="*/ 3 w 6"/>
                <a:gd name="T7" fmla="*/ 1 h 2"/>
                <a:gd name="T8" fmla="*/ 6 w 6"/>
                <a:gd name="T9" fmla="*/ 2 h 2"/>
              </a:gdLst>
              <a:ahLst/>
              <a:cxnLst>
                <a:cxn ang="0">
                  <a:pos x="T0" y="T1"/>
                </a:cxn>
                <a:cxn ang="0">
                  <a:pos x="T2" y="T3"/>
                </a:cxn>
                <a:cxn ang="0">
                  <a:pos x="T4" y="T5"/>
                </a:cxn>
                <a:cxn ang="0">
                  <a:pos x="T6" y="T7"/>
                </a:cxn>
                <a:cxn ang="0">
                  <a:pos x="T8" y="T9"/>
                </a:cxn>
              </a:cxnLst>
              <a:rect l="0" t="0" r="r" b="b"/>
              <a:pathLst>
                <a:path w="6" h="2">
                  <a:moveTo>
                    <a:pt x="6" y="2"/>
                  </a:moveTo>
                  <a:cubicBezTo>
                    <a:pt x="6" y="2"/>
                    <a:pt x="5" y="2"/>
                    <a:pt x="3" y="1"/>
                  </a:cubicBezTo>
                  <a:cubicBezTo>
                    <a:pt x="1" y="1"/>
                    <a:pt x="0" y="0"/>
                    <a:pt x="0" y="0"/>
                  </a:cubicBezTo>
                  <a:cubicBezTo>
                    <a:pt x="0" y="0"/>
                    <a:pt x="1" y="0"/>
                    <a:pt x="3" y="1"/>
                  </a:cubicBezTo>
                  <a:cubicBezTo>
                    <a:pt x="5" y="1"/>
                    <a:pt x="6" y="2"/>
                    <a:pt x="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05" name="Freeform 96"/>
            <p:cNvSpPr>
              <a:spLocks/>
            </p:cNvSpPr>
            <p:nvPr/>
          </p:nvSpPr>
          <p:spPr bwMode="auto">
            <a:xfrm>
              <a:off x="5975350" y="-3843338"/>
              <a:ext cx="374650" cy="117475"/>
            </a:xfrm>
            <a:custGeom>
              <a:avLst/>
              <a:gdLst>
                <a:gd name="T0" fmla="*/ 19 w 19"/>
                <a:gd name="T1" fmla="*/ 6 h 6"/>
                <a:gd name="T2" fmla="*/ 10 w 19"/>
                <a:gd name="T3" fmla="*/ 3 h 6"/>
                <a:gd name="T4" fmla="*/ 0 w 19"/>
                <a:gd name="T5" fmla="*/ 0 h 6"/>
                <a:gd name="T6" fmla="*/ 10 w 19"/>
                <a:gd name="T7" fmla="*/ 2 h 6"/>
                <a:gd name="T8" fmla="*/ 19 w 19"/>
                <a:gd name="T9" fmla="*/ 6 h 6"/>
              </a:gdLst>
              <a:ahLst/>
              <a:cxnLst>
                <a:cxn ang="0">
                  <a:pos x="T0" y="T1"/>
                </a:cxn>
                <a:cxn ang="0">
                  <a:pos x="T2" y="T3"/>
                </a:cxn>
                <a:cxn ang="0">
                  <a:pos x="T4" y="T5"/>
                </a:cxn>
                <a:cxn ang="0">
                  <a:pos x="T6" y="T7"/>
                </a:cxn>
                <a:cxn ang="0">
                  <a:pos x="T8" y="T9"/>
                </a:cxn>
              </a:cxnLst>
              <a:rect l="0" t="0" r="r" b="b"/>
              <a:pathLst>
                <a:path w="19" h="6">
                  <a:moveTo>
                    <a:pt x="19" y="6"/>
                  </a:moveTo>
                  <a:cubicBezTo>
                    <a:pt x="19" y="6"/>
                    <a:pt x="16" y="4"/>
                    <a:pt x="10" y="3"/>
                  </a:cubicBezTo>
                  <a:cubicBezTo>
                    <a:pt x="5" y="2"/>
                    <a:pt x="0" y="0"/>
                    <a:pt x="0" y="0"/>
                  </a:cubicBezTo>
                  <a:cubicBezTo>
                    <a:pt x="0" y="0"/>
                    <a:pt x="5" y="1"/>
                    <a:pt x="10" y="2"/>
                  </a:cubicBezTo>
                  <a:cubicBezTo>
                    <a:pt x="16" y="3"/>
                    <a:pt x="19" y="6"/>
                    <a:pt x="19"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06" name="Freeform 97"/>
            <p:cNvSpPr>
              <a:spLocks/>
            </p:cNvSpPr>
            <p:nvPr/>
          </p:nvSpPr>
          <p:spPr bwMode="auto">
            <a:xfrm>
              <a:off x="6172200" y="-3646488"/>
              <a:ext cx="157162" cy="19050"/>
            </a:xfrm>
            <a:custGeom>
              <a:avLst/>
              <a:gdLst>
                <a:gd name="T0" fmla="*/ 8 w 8"/>
                <a:gd name="T1" fmla="*/ 1 h 1"/>
                <a:gd name="T2" fmla="*/ 4 w 8"/>
                <a:gd name="T3" fmla="*/ 1 h 1"/>
                <a:gd name="T4" fmla="*/ 0 w 8"/>
                <a:gd name="T5" fmla="*/ 0 h 1"/>
                <a:gd name="T6" fmla="*/ 4 w 8"/>
                <a:gd name="T7" fmla="*/ 0 h 1"/>
                <a:gd name="T8" fmla="*/ 8 w 8"/>
                <a:gd name="T9" fmla="*/ 1 h 1"/>
              </a:gdLst>
              <a:ahLst/>
              <a:cxnLst>
                <a:cxn ang="0">
                  <a:pos x="T0" y="T1"/>
                </a:cxn>
                <a:cxn ang="0">
                  <a:pos x="T2" y="T3"/>
                </a:cxn>
                <a:cxn ang="0">
                  <a:pos x="T4" y="T5"/>
                </a:cxn>
                <a:cxn ang="0">
                  <a:pos x="T6" y="T7"/>
                </a:cxn>
                <a:cxn ang="0">
                  <a:pos x="T8" y="T9"/>
                </a:cxn>
              </a:cxnLst>
              <a:rect l="0" t="0" r="r" b="b"/>
              <a:pathLst>
                <a:path w="8" h="1">
                  <a:moveTo>
                    <a:pt x="8" y="1"/>
                  </a:moveTo>
                  <a:cubicBezTo>
                    <a:pt x="8" y="1"/>
                    <a:pt x="7" y="1"/>
                    <a:pt x="4" y="1"/>
                  </a:cubicBezTo>
                  <a:cubicBezTo>
                    <a:pt x="2" y="0"/>
                    <a:pt x="0" y="0"/>
                    <a:pt x="0" y="0"/>
                  </a:cubicBezTo>
                  <a:cubicBezTo>
                    <a:pt x="0" y="0"/>
                    <a:pt x="2" y="0"/>
                    <a:pt x="4" y="0"/>
                  </a:cubicBezTo>
                  <a:cubicBezTo>
                    <a:pt x="7" y="0"/>
                    <a:pt x="8" y="1"/>
                    <a:pt x="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07" name="Freeform 98"/>
            <p:cNvSpPr>
              <a:spLocks/>
            </p:cNvSpPr>
            <p:nvPr/>
          </p:nvSpPr>
          <p:spPr bwMode="auto">
            <a:xfrm>
              <a:off x="6704013" y="-4000500"/>
              <a:ext cx="39687" cy="19050"/>
            </a:xfrm>
            <a:custGeom>
              <a:avLst/>
              <a:gdLst>
                <a:gd name="T0" fmla="*/ 2 w 2"/>
                <a:gd name="T1" fmla="*/ 1 h 1"/>
                <a:gd name="T2" fmla="*/ 1 w 2"/>
                <a:gd name="T3" fmla="*/ 1 h 1"/>
                <a:gd name="T4" fmla="*/ 0 w 2"/>
                <a:gd name="T5" fmla="*/ 1 h 1"/>
                <a:gd name="T6" fmla="*/ 1 w 2"/>
                <a:gd name="T7" fmla="*/ 1 h 1"/>
                <a:gd name="T8" fmla="*/ 2 w 2"/>
                <a:gd name="T9" fmla="*/ 1 h 1"/>
              </a:gdLst>
              <a:ahLst/>
              <a:cxnLst>
                <a:cxn ang="0">
                  <a:pos x="T0" y="T1"/>
                </a:cxn>
                <a:cxn ang="0">
                  <a:pos x="T2" y="T3"/>
                </a:cxn>
                <a:cxn ang="0">
                  <a:pos x="T4" y="T5"/>
                </a:cxn>
                <a:cxn ang="0">
                  <a:pos x="T6" y="T7"/>
                </a:cxn>
                <a:cxn ang="0">
                  <a:pos x="T8" y="T9"/>
                </a:cxn>
              </a:cxnLst>
              <a:rect l="0" t="0" r="r" b="b"/>
              <a:pathLst>
                <a:path w="2" h="1">
                  <a:moveTo>
                    <a:pt x="2" y="1"/>
                  </a:moveTo>
                  <a:cubicBezTo>
                    <a:pt x="2" y="1"/>
                    <a:pt x="1" y="1"/>
                    <a:pt x="1" y="1"/>
                  </a:cubicBezTo>
                  <a:cubicBezTo>
                    <a:pt x="0" y="1"/>
                    <a:pt x="0" y="1"/>
                    <a:pt x="0" y="1"/>
                  </a:cubicBezTo>
                  <a:cubicBezTo>
                    <a:pt x="0" y="1"/>
                    <a:pt x="0" y="0"/>
                    <a:pt x="1" y="1"/>
                  </a:cubicBezTo>
                  <a:cubicBezTo>
                    <a:pt x="1"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grpSp>
      <p:grpSp>
        <p:nvGrpSpPr>
          <p:cNvPr id="108" name="Gruppieren 559"/>
          <p:cNvGrpSpPr/>
          <p:nvPr/>
        </p:nvGrpSpPr>
        <p:grpSpPr>
          <a:xfrm>
            <a:off x="7491367" y="2376825"/>
            <a:ext cx="1310123" cy="1076454"/>
            <a:chOff x="9532938" y="-3656013"/>
            <a:chExt cx="1319212" cy="863600"/>
          </a:xfrm>
          <a:solidFill>
            <a:schemeClr val="bg1"/>
          </a:solidFill>
        </p:grpSpPr>
        <p:sp>
          <p:nvSpPr>
            <p:cNvPr id="109" name="Freeform 103"/>
            <p:cNvSpPr>
              <a:spLocks noEditPoints="1"/>
            </p:cNvSpPr>
            <p:nvPr/>
          </p:nvSpPr>
          <p:spPr bwMode="auto">
            <a:xfrm>
              <a:off x="9975850" y="-3656013"/>
              <a:ext cx="404812" cy="423863"/>
            </a:xfrm>
            <a:custGeom>
              <a:avLst/>
              <a:gdLst>
                <a:gd name="T0" fmla="*/ 23 w 108"/>
                <a:gd name="T1" fmla="*/ 13 h 113"/>
                <a:gd name="T2" fmla="*/ 53 w 108"/>
                <a:gd name="T3" fmla="*/ 108 h 113"/>
                <a:gd name="T4" fmla="*/ 95 w 108"/>
                <a:gd name="T5" fmla="*/ 88 h 113"/>
                <a:gd name="T6" fmla="*/ 102 w 108"/>
                <a:gd name="T7" fmla="*/ 73 h 113"/>
                <a:gd name="T8" fmla="*/ 97 w 108"/>
                <a:gd name="T9" fmla="*/ 36 h 113"/>
                <a:gd name="T10" fmla="*/ 76 w 108"/>
                <a:gd name="T11" fmla="*/ 13 h 113"/>
                <a:gd name="T12" fmla="*/ 55 w 108"/>
                <a:gd name="T13" fmla="*/ 7 h 113"/>
                <a:gd name="T14" fmla="*/ 101 w 108"/>
                <a:gd name="T15" fmla="*/ 48 h 113"/>
                <a:gd name="T16" fmla="*/ 55 w 108"/>
                <a:gd name="T17" fmla="*/ 7 h 113"/>
                <a:gd name="T18" fmla="*/ 101 w 108"/>
                <a:gd name="T19" fmla="*/ 49 h 113"/>
                <a:gd name="T20" fmla="*/ 36 w 108"/>
                <a:gd name="T21" fmla="*/ 10 h 113"/>
                <a:gd name="T22" fmla="*/ 11 w 108"/>
                <a:gd name="T23" fmla="*/ 77 h 113"/>
                <a:gd name="T24" fmla="*/ 11 w 108"/>
                <a:gd name="T25" fmla="*/ 77 h 113"/>
                <a:gd name="T26" fmla="*/ 61 w 108"/>
                <a:gd name="T27" fmla="*/ 105 h 113"/>
                <a:gd name="T28" fmla="*/ 55 w 108"/>
                <a:gd name="T29" fmla="*/ 105 h 113"/>
                <a:gd name="T30" fmla="*/ 53 w 108"/>
                <a:gd name="T31" fmla="*/ 106 h 113"/>
                <a:gd name="T32" fmla="*/ 10 w 108"/>
                <a:gd name="T33" fmla="*/ 76 h 113"/>
                <a:gd name="T34" fmla="*/ 64 w 108"/>
                <a:gd name="T35" fmla="*/ 105 h 113"/>
                <a:gd name="T36" fmla="*/ 65 w 108"/>
                <a:gd name="T37" fmla="*/ 105 h 113"/>
                <a:gd name="T38" fmla="*/ 7 w 108"/>
                <a:gd name="T39" fmla="*/ 55 h 113"/>
                <a:gd name="T40" fmla="*/ 71 w 108"/>
                <a:gd name="T41" fmla="*/ 103 h 113"/>
                <a:gd name="T42" fmla="*/ 72 w 108"/>
                <a:gd name="T43" fmla="*/ 103 h 113"/>
                <a:gd name="T44" fmla="*/ 7 w 108"/>
                <a:gd name="T45" fmla="*/ 55 h 113"/>
                <a:gd name="T46" fmla="*/ 78 w 108"/>
                <a:gd name="T47" fmla="*/ 100 h 113"/>
                <a:gd name="T48" fmla="*/ 79 w 108"/>
                <a:gd name="T49" fmla="*/ 99 h 113"/>
                <a:gd name="T50" fmla="*/ 7 w 108"/>
                <a:gd name="T51" fmla="*/ 45 h 113"/>
                <a:gd name="T52" fmla="*/ 47 w 108"/>
                <a:gd name="T53" fmla="*/ 65 h 113"/>
                <a:gd name="T54" fmla="*/ 79 w 108"/>
                <a:gd name="T55" fmla="*/ 99 h 113"/>
                <a:gd name="T56" fmla="*/ 49 w 108"/>
                <a:gd name="T57" fmla="*/ 64 h 113"/>
                <a:gd name="T58" fmla="*/ 13 w 108"/>
                <a:gd name="T59" fmla="*/ 28 h 113"/>
                <a:gd name="T60" fmla="*/ 87 w 108"/>
                <a:gd name="T61" fmla="*/ 93 h 113"/>
                <a:gd name="T62" fmla="*/ 14 w 108"/>
                <a:gd name="T63" fmla="*/ 28 h 113"/>
                <a:gd name="T64" fmla="*/ 96 w 108"/>
                <a:gd name="T65" fmla="*/ 80 h 113"/>
                <a:gd name="T66" fmla="*/ 97 w 108"/>
                <a:gd name="T67" fmla="*/ 79 h 113"/>
                <a:gd name="T68" fmla="*/ 21 w 108"/>
                <a:gd name="T69" fmla="*/ 19 h 113"/>
                <a:gd name="T70" fmla="*/ 100 w 108"/>
                <a:gd name="T71" fmla="*/ 70 h 113"/>
                <a:gd name="T72" fmla="*/ 97 w 108"/>
                <a:gd name="T73" fmla="*/ 79 h 113"/>
                <a:gd name="T74" fmla="*/ 100 w 108"/>
                <a:gd name="T75" fmla="*/ 69 h 113"/>
                <a:gd name="T76" fmla="*/ 35 w 108"/>
                <a:gd name="T77" fmla="*/ 10 h 113"/>
                <a:gd name="T78" fmla="*/ 101 w 108"/>
                <a:gd name="T79" fmla="*/ 6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8" h="113">
                  <a:moveTo>
                    <a:pt x="84" y="15"/>
                  </a:moveTo>
                  <a:cubicBezTo>
                    <a:pt x="66" y="1"/>
                    <a:pt x="41" y="0"/>
                    <a:pt x="23" y="13"/>
                  </a:cubicBezTo>
                  <a:cubicBezTo>
                    <a:pt x="4" y="28"/>
                    <a:pt x="0" y="51"/>
                    <a:pt x="7" y="73"/>
                  </a:cubicBezTo>
                  <a:cubicBezTo>
                    <a:pt x="13" y="93"/>
                    <a:pt x="32" y="113"/>
                    <a:pt x="53" y="108"/>
                  </a:cubicBezTo>
                  <a:cubicBezTo>
                    <a:pt x="54" y="108"/>
                    <a:pt x="54" y="108"/>
                    <a:pt x="54" y="108"/>
                  </a:cubicBezTo>
                  <a:cubicBezTo>
                    <a:pt x="70" y="110"/>
                    <a:pt x="85" y="101"/>
                    <a:pt x="95" y="88"/>
                  </a:cubicBezTo>
                  <a:cubicBezTo>
                    <a:pt x="95" y="88"/>
                    <a:pt x="95" y="88"/>
                    <a:pt x="95" y="88"/>
                  </a:cubicBezTo>
                  <a:cubicBezTo>
                    <a:pt x="98" y="83"/>
                    <a:pt x="101" y="78"/>
                    <a:pt x="102" y="73"/>
                  </a:cubicBezTo>
                  <a:cubicBezTo>
                    <a:pt x="108" y="52"/>
                    <a:pt x="102" y="28"/>
                    <a:pt x="84" y="15"/>
                  </a:cubicBezTo>
                  <a:moveTo>
                    <a:pt x="97" y="36"/>
                  </a:moveTo>
                  <a:cubicBezTo>
                    <a:pt x="84" y="26"/>
                    <a:pt x="70" y="16"/>
                    <a:pt x="56" y="7"/>
                  </a:cubicBezTo>
                  <a:cubicBezTo>
                    <a:pt x="63" y="7"/>
                    <a:pt x="70" y="9"/>
                    <a:pt x="76" y="13"/>
                  </a:cubicBezTo>
                  <a:cubicBezTo>
                    <a:pt x="86" y="18"/>
                    <a:pt x="93" y="27"/>
                    <a:pt x="97" y="36"/>
                  </a:cubicBezTo>
                  <a:moveTo>
                    <a:pt x="55" y="7"/>
                  </a:moveTo>
                  <a:cubicBezTo>
                    <a:pt x="69" y="17"/>
                    <a:pt x="84" y="28"/>
                    <a:pt x="98" y="38"/>
                  </a:cubicBezTo>
                  <a:cubicBezTo>
                    <a:pt x="99" y="41"/>
                    <a:pt x="100" y="44"/>
                    <a:pt x="101" y="48"/>
                  </a:cubicBezTo>
                  <a:cubicBezTo>
                    <a:pt x="84" y="32"/>
                    <a:pt x="64" y="19"/>
                    <a:pt x="45" y="7"/>
                  </a:cubicBezTo>
                  <a:cubicBezTo>
                    <a:pt x="48" y="7"/>
                    <a:pt x="52" y="6"/>
                    <a:pt x="55" y="7"/>
                  </a:cubicBezTo>
                  <a:moveTo>
                    <a:pt x="44" y="7"/>
                  </a:moveTo>
                  <a:cubicBezTo>
                    <a:pt x="64" y="20"/>
                    <a:pt x="82" y="35"/>
                    <a:pt x="101" y="49"/>
                  </a:cubicBezTo>
                  <a:cubicBezTo>
                    <a:pt x="101" y="52"/>
                    <a:pt x="102" y="54"/>
                    <a:pt x="102" y="56"/>
                  </a:cubicBezTo>
                  <a:cubicBezTo>
                    <a:pt x="80" y="41"/>
                    <a:pt x="58" y="25"/>
                    <a:pt x="36" y="10"/>
                  </a:cubicBezTo>
                  <a:cubicBezTo>
                    <a:pt x="38" y="9"/>
                    <a:pt x="41" y="8"/>
                    <a:pt x="44" y="7"/>
                  </a:cubicBezTo>
                  <a:moveTo>
                    <a:pt x="11" y="77"/>
                  </a:moveTo>
                  <a:cubicBezTo>
                    <a:pt x="22" y="88"/>
                    <a:pt x="35" y="98"/>
                    <a:pt x="49" y="106"/>
                  </a:cubicBezTo>
                  <a:cubicBezTo>
                    <a:pt x="32" y="106"/>
                    <a:pt x="17" y="93"/>
                    <a:pt x="11" y="77"/>
                  </a:cubicBezTo>
                  <a:moveTo>
                    <a:pt x="60" y="105"/>
                  </a:moveTo>
                  <a:cubicBezTo>
                    <a:pt x="60" y="105"/>
                    <a:pt x="60" y="105"/>
                    <a:pt x="61" y="105"/>
                  </a:cubicBezTo>
                  <a:cubicBezTo>
                    <a:pt x="61" y="105"/>
                    <a:pt x="61" y="104"/>
                    <a:pt x="60" y="104"/>
                  </a:cubicBezTo>
                  <a:cubicBezTo>
                    <a:pt x="58" y="104"/>
                    <a:pt x="57" y="105"/>
                    <a:pt x="55" y="105"/>
                  </a:cubicBezTo>
                  <a:cubicBezTo>
                    <a:pt x="55" y="105"/>
                    <a:pt x="54" y="105"/>
                    <a:pt x="54" y="105"/>
                  </a:cubicBezTo>
                  <a:cubicBezTo>
                    <a:pt x="53" y="105"/>
                    <a:pt x="53" y="105"/>
                    <a:pt x="53" y="106"/>
                  </a:cubicBezTo>
                  <a:cubicBezTo>
                    <a:pt x="52" y="106"/>
                    <a:pt x="51" y="106"/>
                    <a:pt x="50" y="106"/>
                  </a:cubicBezTo>
                  <a:cubicBezTo>
                    <a:pt x="36" y="96"/>
                    <a:pt x="23" y="86"/>
                    <a:pt x="10" y="76"/>
                  </a:cubicBezTo>
                  <a:cubicBezTo>
                    <a:pt x="9" y="72"/>
                    <a:pt x="8" y="68"/>
                    <a:pt x="8" y="65"/>
                  </a:cubicBezTo>
                  <a:cubicBezTo>
                    <a:pt x="26" y="78"/>
                    <a:pt x="45" y="92"/>
                    <a:pt x="64" y="105"/>
                  </a:cubicBezTo>
                  <a:cubicBezTo>
                    <a:pt x="63" y="105"/>
                    <a:pt x="61" y="105"/>
                    <a:pt x="60" y="105"/>
                  </a:cubicBezTo>
                  <a:moveTo>
                    <a:pt x="65" y="105"/>
                  </a:moveTo>
                  <a:cubicBezTo>
                    <a:pt x="47" y="90"/>
                    <a:pt x="27" y="77"/>
                    <a:pt x="7" y="64"/>
                  </a:cubicBezTo>
                  <a:cubicBezTo>
                    <a:pt x="7" y="61"/>
                    <a:pt x="7" y="58"/>
                    <a:pt x="7" y="55"/>
                  </a:cubicBezTo>
                  <a:cubicBezTo>
                    <a:pt x="17" y="63"/>
                    <a:pt x="27" y="71"/>
                    <a:pt x="37" y="78"/>
                  </a:cubicBezTo>
                  <a:cubicBezTo>
                    <a:pt x="48" y="86"/>
                    <a:pt x="59" y="95"/>
                    <a:pt x="71" y="103"/>
                  </a:cubicBezTo>
                  <a:cubicBezTo>
                    <a:pt x="69" y="104"/>
                    <a:pt x="67" y="104"/>
                    <a:pt x="65" y="105"/>
                  </a:cubicBezTo>
                  <a:moveTo>
                    <a:pt x="72" y="103"/>
                  </a:moveTo>
                  <a:cubicBezTo>
                    <a:pt x="62" y="94"/>
                    <a:pt x="50" y="86"/>
                    <a:pt x="40" y="79"/>
                  </a:cubicBezTo>
                  <a:cubicBezTo>
                    <a:pt x="29" y="71"/>
                    <a:pt x="18" y="62"/>
                    <a:pt x="7" y="55"/>
                  </a:cubicBezTo>
                  <a:cubicBezTo>
                    <a:pt x="7" y="51"/>
                    <a:pt x="7" y="48"/>
                    <a:pt x="7" y="45"/>
                  </a:cubicBezTo>
                  <a:cubicBezTo>
                    <a:pt x="30" y="64"/>
                    <a:pt x="54" y="82"/>
                    <a:pt x="78" y="100"/>
                  </a:cubicBezTo>
                  <a:cubicBezTo>
                    <a:pt x="76" y="101"/>
                    <a:pt x="74" y="102"/>
                    <a:pt x="72" y="103"/>
                  </a:cubicBezTo>
                  <a:moveTo>
                    <a:pt x="79" y="99"/>
                  </a:moveTo>
                  <a:cubicBezTo>
                    <a:pt x="79" y="99"/>
                    <a:pt x="79" y="99"/>
                    <a:pt x="79" y="99"/>
                  </a:cubicBezTo>
                  <a:cubicBezTo>
                    <a:pt x="55" y="81"/>
                    <a:pt x="31" y="62"/>
                    <a:pt x="7" y="45"/>
                  </a:cubicBezTo>
                  <a:cubicBezTo>
                    <a:pt x="8" y="42"/>
                    <a:pt x="9" y="39"/>
                    <a:pt x="9" y="37"/>
                  </a:cubicBezTo>
                  <a:cubicBezTo>
                    <a:pt x="22" y="46"/>
                    <a:pt x="35" y="55"/>
                    <a:pt x="47" y="65"/>
                  </a:cubicBezTo>
                  <a:cubicBezTo>
                    <a:pt x="60" y="74"/>
                    <a:pt x="73" y="85"/>
                    <a:pt x="86" y="94"/>
                  </a:cubicBezTo>
                  <a:cubicBezTo>
                    <a:pt x="84" y="96"/>
                    <a:pt x="81" y="98"/>
                    <a:pt x="79" y="99"/>
                  </a:cubicBezTo>
                  <a:moveTo>
                    <a:pt x="87" y="93"/>
                  </a:moveTo>
                  <a:cubicBezTo>
                    <a:pt x="75" y="83"/>
                    <a:pt x="61" y="74"/>
                    <a:pt x="49" y="64"/>
                  </a:cubicBezTo>
                  <a:cubicBezTo>
                    <a:pt x="36" y="55"/>
                    <a:pt x="23" y="45"/>
                    <a:pt x="10" y="36"/>
                  </a:cubicBezTo>
                  <a:cubicBezTo>
                    <a:pt x="11" y="33"/>
                    <a:pt x="12" y="31"/>
                    <a:pt x="13" y="28"/>
                  </a:cubicBezTo>
                  <a:cubicBezTo>
                    <a:pt x="39" y="48"/>
                    <a:pt x="66" y="67"/>
                    <a:pt x="92" y="87"/>
                  </a:cubicBezTo>
                  <a:cubicBezTo>
                    <a:pt x="91" y="89"/>
                    <a:pt x="89" y="91"/>
                    <a:pt x="87" y="93"/>
                  </a:cubicBezTo>
                  <a:moveTo>
                    <a:pt x="93" y="86"/>
                  </a:moveTo>
                  <a:cubicBezTo>
                    <a:pt x="67" y="66"/>
                    <a:pt x="41" y="46"/>
                    <a:pt x="14" y="28"/>
                  </a:cubicBezTo>
                  <a:cubicBezTo>
                    <a:pt x="15" y="26"/>
                    <a:pt x="17" y="23"/>
                    <a:pt x="19" y="21"/>
                  </a:cubicBezTo>
                  <a:cubicBezTo>
                    <a:pt x="45" y="41"/>
                    <a:pt x="71" y="60"/>
                    <a:pt x="96" y="80"/>
                  </a:cubicBezTo>
                  <a:cubicBezTo>
                    <a:pt x="95" y="82"/>
                    <a:pt x="94" y="84"/>
                    <a:pt x="93" y="86"/>
                  </a:cubicBezTo>
                  <a:moveTo>
                    <a:pt x="97" y="79"/>
                  </a:moveTo>
                  <a:cubicBezTo>
                    <a:pt x="72" y="59"/>
                    <a:pt x="46" y="39"/>
                    <a:pt x="19" y="21"/>
                  </a:cubicBezTo>
                  <a:cubicBezTo>
                    <a:pt x="20" y="20"/>
                    <a:pt x="20" y="19"/>
                    <a:pt x="21" y="19"/>
                  </a:cubicBezTo>
                  <a:cubicBezTo>
                    <a:pt x="23" y="17"/>
                    <a:pt x="25" y="16"/>
                    <a:pt x="26" y="15"/>
                  </a:cubicBezTo>
                  <a:cubicBezTo>
                    <a:pt x="52" y="32"/>
                    <a:pt x="76" y="50"/>
                    <a:pt x="100" y="70"/>
                  </a:cubicBezTo>
                  <a:cubicBezTo>
                    <a:pt x="100" y="70"/>
                    <a:pt x="100" y="70"/>
                    <a:pt x="100" y="70"/>
                  </a:cubicBezTo>
                  <a:cubicBezTo>
                    <a:pt x="99" y="73"/>
                    <a:pt x="98" y="76"/>
                    <a:pt x="97" y="79"/>
                  </a:cubicBezTo>
                  <a:moveTo>
                    <a:pt x="101" y="65"/>
                  </a:moveTo>
                  <a:cubicBezTo>
                    <a:pt x="101" y="67"/>
                    <a:pt x="101" y="68"/>
                    <a:pt x="100" y="69"/>
                  </a:cubicBezTo>
                  <a:cubicBezTo>
                    <a:pt x="77" y="49"/>
                    <a:pt x="52" y="31"/>
                    <a:pt x="27" y="14"/>
                  </a:cubicBezTo>
                  <a:cubicBezTo>
                    <a:pt x="29" y="13"/>
                    <a:pt x="32" y="11"/>
                    <a:pt x="35" y="10"/>
                  </a:cubicBezTo>
                  <a:cubicBezTo>
                    <a:pt x="57" y="26"/>
                    <a:pt x="79" y="42"/>
                    <a:pt x="102" y="58"/>
                  </a:cubicBezTo>
                  <a:cubicBezTo>
                    <a:pt x="102" y="60"/>
                    <a:pt x="101" y="63"/>
                    <a:pt x="101" y="65"/>
                  </a:cubicBezTo>
                </a:path>
              </a:pathLst>
            </a:custGeom>
            <a:grpFill/>
            <a:ln w="952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10" name="Freeform 104"/>
            <p:cNvSpPr>
              <a:spLocks noEditPoints="1"/>
            </p:cNvSpPr>
            <p:nvPr/>
          </p:nvSpPr>
          <p:spPr bwMode="auto">
            <a:xfrm>
              <a:off x="9912350" y="-3257551"/>
              <a:ext cx="561975" cy="465138"/>
            </a:xfrm>
            <a:custGeom>
              <a:avLst/>
              <a:gdLst>
                <a:gd name="T0" fmla="*/ 132 w 150"/>
                <a:gd name="T1" fmla="*/ 48 h 124"/>
                <a:gd name="T2" fmla="*/ 0 w 150"/>
                <a:gd name="T3" fmla="*/ 123 h 124"/>
                <a:gd name="T4" fmla="*/ 38 w 150"/>
                <a:gd name="T5" fmla="*/ 123 h 124"/>
                <a:gd name="T6" fmla="*/ 147 w 150"/>
                <a:gd name="T7" fmla="*/ 123 h 124"/>
                <a:gd name="T8" fmla="*/ 134 w 150"/>
                <a:gd name="T9" fmla="*/ 55 h 124"/>
                <a:gd name="T10" fmla="*/ 124 w 150"/>
                <a:gd name="T11" fmla="*/ 38 h 124"/>
                <a:gd name="T12" fmla="*/ 125 w 150"/>
                <a:gd name="T13" fmla="*/ 40 h 124"/>
                <a:gd name="T14" fmla="*/ 95 w 150"/>
                <a:gd name="T15" fmla="*/ 15 h 124"/>
                <a:gd name="T16" fmla="*/ 131 w 150"/>
                <a:gd name="T17" fmla="*/ 54 h 124"/>
                <a:gd name="T18" fmla="*/ 76 w 150"/>
                <a:gd name="T19" fmla="*/ 13 h 124"/>
                <a:gd name="T20" fmla="*/ 136 w 150"/>
                <a:gd name="T21" fmla="*/ 70 h 124"/>
                <a:gd name="T22" fmla="*/ 57 w 150"/>
                <a:gd name="T23" fmla="*/ 17 h 124"/>
                <a:gd name="T24" fmla="*/ 141 w 150"/>
                <a:gd name="T25" fmla="*/ 84 h 124"/>
                <a:gd name="T26" fmla="*/ 100 w 150"/>
                <a:gd name="T27" fmla="*/ 56 h 124"/>
                <a:gd name="T28" fmla="*/ 45 w 150"/>
                <a:gd name="T29" fmla="*/ 22 h 124"/>
                <a:gd name="T30" fmla="*/ 118 w 150"/>
                <a:gd name="T31" fmla="*/ 70 h 124"/>
                <a:gd name="T32" fmla="*/ 141 w 150"/>
                <a:gd name="T33" fmla="*/ 86 h 124"/>
                <a:gd name="T34" fmla="*/ 141 w 150"/>
                <a:gd name="T35" fmla="*/ 88 h 124"/>
                <a:gd name="T36" fmla="*/ 94 w 150"/>
                <a:gd name="T37" fmla="*/ 63 h 124"/>
                <a:gd name="T38" fmla="*/ 92 w 150"/>
                <a:gd name="T39" fmla="*/ 63 h 124"/>
                <a:gd name="T40" fmla="*/ 34 w 150"/>
                <a:gd name="T41" fmla="*/ 29 h 124"/>
                <a:gd name="T42" fmla="*/ 2 w 150"/>
                <a:gd name="T43" fmla="*/ 114 h 124"/>
                <a:gd name="T44" fmla="*/ 2 w 150"/>
                <a:gd name="T45" fmla="*/ 121 h 124"/>
                <a:gd name="T46" fmla="*/ 2 w 150"/>
                <a:gd name="T47" fmla="*/ 113 h 124"/>
                <a:gd name="T48" fmla="*/ 11 w 150"/>
                <a:gd name="T49" fmla="*/ 121 h 124"/>
                <a:gd name="T50" fmla="*/ 4 w 150"/>
                <a:gd name="T51" fmla="*/ 100 h 124"/>
                <a:gd name="T52" fmla="*/ 38 w 150"/>
                <a:gd name="T53" fmla="*/ 120 h 124"/>
                <a:gd name="T54" fmla="*/ 5 w 150"/>
                <a:gd name="T55" fmla="*/ 92 h 124"/>
                <a:gd name="T56" fmla="*/ 43 w 150"/>
                <a:gd name="T57" fmla="*/ 120 h 124"/>
                <a:gd name="T58" fmla="*/ 28 w 150"/>
                <a:gd name="T59" fmla="*/ 100 h 124"/>
                <a:gd name="T60" fmla="*/ 55 w 150"/>
                <a:gd name="T61" fmla="*/ 120 h 124"/>
                <a:gd name="T62" fmla="*/ 6 w 150"/>
                <a:gd name="T63" fmla="*/ 82 h 124"/>
                <a:gd name="T64" fmla="*/ 68 w 150"/>
                <a:gd name="T65" fmla="*/ 119 h 124"/>
                <a:gd name="T66" fmla="*/ 68 w 150"/>
                <a:gd name="T67" fmla="*/ 119 h 124"/>
                <a:gd name="T68" fmla="*/ 10 w 150"/>
                <a:gd name="T69" fmla="*/ 68 h 124"/>
                <a:gd name="T70" fmla="*/ 74 w 150"/>
                <a:gd name="T71" fmla="*/ 119 h 124"/>
                <a:gd name="T72" fmla="*/ 10 w 150"/>
                <a:gd name="T73" fmla="*/ 67 h 124"/>
                <a:gd name="T74" fmla="*/ 73 w 150"/>
                <a:gd name="T75" fmla="*/ 105 h 124"/>
                <a:gd name="T76" fmla="*/ 94 w 150"/>
                <a:gd name="T77" fmla="*/ 119 h 124"/>
                <a:gd name="T78" fmla="*/ 13 w 150"/>
                <a:gd name="T79" fmla="*/ 59 h 124"/>
                <a:gd name="T80" fmla="*/ 94 w 150"/>
                <a:gd name="T81" fmla="*/ 119 h 124"/>
                <a:gd name="T82" fmla="*/ 17 w 150"/>
                <a:gd name="T83" fmla="*/ 51 h 124"/>
                <a:gd name="T84" fmla="*/ 112 w 150"/>
                <a:gd name="T85" fmla="*/ 119 h 124"/>
                <a:gd name="T86" fmla="*/ 27 w 150"/>
                <a:gd name="T87" fmla="*/ 37 h 124"/>
                <a:gd name="T88" fmla="*/ 120 w 150"/>
                <a:gd name="T89" fmla="*/ 119 h 124"/>
                <a:gd name="T90" fmla="*/ 27 w 150"/>
                <a:gd name="T91" fmla="*/ 36 h 124"/>
                <a:gd name="T92" fmla="*/ 147 w 150"/>
                <a:gd name="T93" fmla="*/ 115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0" h="124">
                  <a:moveTo>
                    <a:pt x="134" y="55"/>
                  </a:moveTo>
                  <a:cubicBezTo>
                    <a:pt x="133" y="53"/>
                    <a:pt x="133" y="51"/>
                    <a:pt x="132" y="49"/>
                  </a:cubicBezTo>
                  <a:cubicBezTo>
                    <a:pt x="132" y="48"/>
                    <a:pt x="132" y="48"/>
                    <a:pt x="132" y="48"/>
                  </a:cubicBezTo>
                  <a:cubicBezTo>
                    <a:pt x="126" y="34"/>
                    <a:pt x="118" y="21"/>
                    <a:pt x="103" y="15"/>
                  </a:cubicBezTo>
                  <a:cubicBezTo>
                    <a:pt x="68" y="0"/>
                    <a:pt x="28" y="21"/>
                    <a:pt x="12" y="53"/>
                  </a:cubicBezTo>
                  <a:cubicBezTo>
                    <a:pt x="2" y="75"/>
                    <a:pt x="0" y="99"/>
                    <a:pt x="0" y="123"/>
                  </a:cubicBezTo>
                  <a:cubicBezTo>
                    <a:pt x="0" y="124"/>
                    <a:pt x="2" y="124"/>
                    <a:pt x="2" y="123"/>
                  </a:cubicBezTo>
                  <a:cubicBezTo>
                    <a:pt x="2" y="123"/>
                    <a:pt x="2" y="123"/>
                    <a:pt x="2" y="123"/>
                  </a:cubicBezTo>
                  <a:cubicBezTo>
                    <a:pt x="14" y="124"/>
                    <a:pt x="26" y="123"/>
                    <a:pt x="38" y="123"/>
                  </a:cubicBezTo>
                  <a:cubicBezTo>
                    <a:pt x="50" y="122"/>
                    <a:pt x="62" y="122"/>
                    <a:pt x="74" y="122"/>
                  </a:cubicBezTo>
                  <a:cubicBezTo>
                    <a:pt x="86" y="122"/>
                    <a:pt x="98" y="122"/>
                    <a:pt x="110" y="122"/>
                  </a:cubicBezTo>
                  <a:cubicBezTo>
                    <a:pt x="122" y="122"/>
                    <a:pt x="135" y="124"/>
                    <a:pt x="147" y="123"/>
                  </a:cubicBezTo>
                  <a:cubicBezTo>
                    <a:pt x="148" y="123"/>
                    <a:pt x="148" y="122"/>
                    <a:pt x="148" y="122"/>
                  </a:cubicBezTo>
                  <a:cubicBezTo>
                    <a:pt x="149" y="123"/>
                    <a:pt x="150" y="122"/>
                    <a:pt x="150" y="121"/>
                  </a:cubicBezTo>
                  <a:cubicBezTo>
                    <a:pt x="149" y="98"/>
                    <a:pt x="142" y="76"/>
                    <a:pt x="134" y="55"/>
                  </a:cubicBezTo>
                  <a:moveTo>
                    <a:pt x="95" y="15"/>
                  </a:moveTo>
                  <a:cubicBezTo>
                    <a:pt x="104" y="18"/>
                    <a:pt x="111" y="22"/>
                    <a:pt x="117" y="28"/>
                  </a:cubicBezTo>
                  <a:cubicBezTo>
                    <a:pt x="120" y="31"/>
                    <a:pt x="122" y="34"/>
                    <a:pt x="124" y="38"/>
                  </a:cubicBezTo>
                  <a:cubicBezTo>
                    <a:pt x="111" y="29"/>
                    <a:pt x="99" y="21"/>
                    <a:pt x="86" y="13"/>
                  </a:cubicBezTo>
                  <a:cubicBezTo>
                    <a:pt x="86" y="13"/>
                    <a:pt x="85" y="14"/>
                    <a:pt x="86" y="14"/>
                  </a:cubicBezTo>
                  <a:cubicBezTo>
                    <a:pt x="98" y="23"/>
                    <a:pt x="112" y="32"/>
                    <a:pt x="125" y="40"/>
                  </a:cubicBezTo>
                  <a:cubicBezTo>
                    <a:pt x="126" y="42"/>
                    <a:pt x="127" y="44"/>
                    <a:pt x="128" y="46"/>
                  </a:cubicBezTo>
                  <a:cubicBezTo>
                    <a:pt x="111" y="35"/>
                    <a:pt x="94" y="24"/>
                    <a:pt x="77" y="13"/>
                  </a:cubicBezTo>
                  <a:cubicBezTo>
                    <a:pt x="83" y="13"/>
                    <a:pt x="89" y="13"/>
                    <a:pt x="95" y="15"/>
                  </a:cubicBezTo>
                  <a:moveTo>
                    <a:pt x="76" y="13"/>
                  </a:moveTo>
                  <a:cubicBezTo>
                    <a:pt x="93" y="25"/>
                    <a:pt x="111" y="36"/>
                    <a:pt x="128" y="47"/>
                  </a:cubicBezTo>
                  <a:cubicBezTo>
                    <a:pt x="129" y="49"/>
                    <a:pt x="130" y="52"/>
                    <a:pt x="131" y="54"/>
                  </a:cubicBezTo>
                  <a:cubicBezTo>
                    <a:pt x="131" y="55"/>
                    <a:pt x="131" y="56"/>
                    <a:pt x="132" y="57"/>
                  </a:cubicBezTo>
                  <a:cubicBezTo>
                    <a:pt x="111" y="42"/>
                    <a:pt x="89" y="28"/>
                    <a:pt x="67" y="14"/>
                  </a:cubicBezTo>
                  <a:cubicBezTo>
                    <a:pt x="70" y="13"/>
                    <a:pt x="73" y="13"/>
                    <a:pt x="76" y="13"/>
                  </a:cubicBezTo>
                  <a:moveTo>
                    <a:pt x="66" y="14"/>
                  </a:moveTo>
                  <a:cubicBezTo>
                    <a:pt x="88" y="29"/>
                    <a:pt x="110" y="45"/>
                    <a:pt x="132" y="59"/>
                  </a:cubicBezTo>
                  <a:cubicBezTo>
                    <a:pt x="134" y="63"/>
                    <a:pt x="135" y="67"/>
                    <a:pt x="136" y="70"/>
                  </a:cubicBezTo>
                  <a:cubicBezTo>
                    <a:pt x="110" y="52"/>
                    <a:pt x="84" y="34"/>
                    <a:pt x="58" y="16"/>
                  </a:cubicBezTo>
                  <a:cubicBezTo>
                    <a:pt x="60" y="15"/>
                    <a:pt x="63" y="15"/>
                    <a:pt x="66" y="14"/>
                  </a:cubicBezTo>
                  <a:moveTo>
                    <a:pt x="57" y="17"/>
                  </a:moveTo>
                  <a:cubicBezTo>
                    <a:pt x="69" y="27"/>
                    <a:pt x="83" y="35"/>
                    <a:pt x="96" y="44"/>
                  </a:cubicBezTo>
                  <a:cubicBezTo>
                    <a:pt x="109" y="54"/>
                    <a:pt x="123" y="63"/>
                    <a:pt x="137" y="72"/>
                  </a:cubicBezTo>
                  <a:cubicBezTo>
                    <a:pt x="138" y="76"/>
                    <a:pt x="139" y="80"/>
                    <a:pt x="141" y="84"/>
                  </a:cubicBezTo>
                  <a:cubicBezTo>
                    <a:pt x="140" y="84"/>
                    <a:pt x="139" y="83"/>
                    <a:pt x="138" y="83"/>
                  </a:cubicBezTo>
                  <a:cubicBezTo>
                    <a:pt x="134" y="80"/>
                    <a:pt x="130" y="77"/>
                    <a:pt x="125" y="74"/>
                  </a:cubicBezTo>
                  <a:cubicBezTo>
                    <a:pt x="117" y="68"/>
                    <a:pt x="108" y="62"/>
                    <a:pt x="100" y="56"/>
                  </a:cubicBezTo>
                  <a:cubicBezTo>
                    <a:pt x="83" y="44"/>
                    <a:pt x="66" y="31"/>
                    <a:pt x="49" y="20"/>
                  </a:cubicBezTo>
                  <a:cubicBezTo>
                    <a:pt x="52" y="18"/>
                    <a:pt x="54" y="17"/>
                    <a:pt x="57" y="17"/>
                  </a:cubicBezTo>
                  <a:moveTo>
                    <a:pt x="45" y="22"/>
                  </a:moveTo>
                  <a:cubicBezTo>
                    <a:pt x="46" y="21"/>
                    <a:pt x="47" y="21"/>
                    <a:pt x="49" y="20"/>
                  </a:cubicBezTo>
                  <a:cubicBezTo>
                    <a:pt x="64" y="31"/>
                    <a:pt x="79" y="42"/>
                    <a:pt x="95" y="53"/>
                  </a:cubicBezTo>
                  <a:cubicBezTo>
                    <a:pt x="102" y="59"/>
                    <a:pt x="110" y="64"/>
                    <a:pt x="118" y="70"/>
                  </a:cubicBezTo>
                  <a:cubicBezTo>
                    <a:pt x="121" y="72"/>
                    <a:pt x="125" y="75"/>
                    <a:pt x="128" y="78"/>
                  </a:cubicBezTo>
                  <a:cubicBezTo>
                    <a:pt x="130" y="79"/>
                    <a:pt x="132" y="80"/>
                    <a:pt x="134" y="81"/>
                  </a:cubicBezTo>
                  <a:cubicBezTo>
                    <a:pt x="136" y="83"/>
                    <a:pt x="139" y="84"/>
                    <a:pt x="141" y="86"/>
                  </a:cubicBezTo>
                  <a:cubicBezTo>
                    <a:pt x="141" y="86"/>
                    <a:pt x="141" y="87"/>
                    <a:pt x="141" y="87"/>
                  </a:cubicBezTo>
                  <a:cubicBezTo>
                    <a:pt x="141" y="87"/>
                    <a:pt x="141" y="87"/>
                    <a:pt x="141" y="87"/>
                  </a:cubicBezTo>
                  <a:cubicBezTo>
                    <a:pt x="141" y="87"/>
                    <a:pt x="141" y="88"/>
                    <a:pt x="141" y="88"/>
                  </a:cubicBezTo>
                  <a:cubicBezTo>
                    <a:pt x="141" y="88"/>
                    <a:pt x="141" y="88"/>
                    <a:pt x="141" y="88"/>
                  </a:cubicBezTo>
                  <a:cubicBezTo>
                    <a:pt x="142" y="91"/>
                    <a:pt x="143" y="95"/>
                    <a:pt x="144" y="99"/>
                  </a:cubicBezTo>
                  <a:cubicBezTo>
                    <a:pt x="128" y="86"/>
                    <a:pt x="111" y="75"/>
                    <a:pt x="94" y="63"/>
                  </a:cubicBezTo>
                  <a:cubicBezTo>
                    <a:pt x="76" y="50"/>
                    <a:pt x="59" y="37"/>
                    <a:pt x="41" y="25"/>
                  </a:cubicBezTo>
                  <a:cubicBezTo>
                    <a:pt x="40" y="25"/>
                    <a:pt x="40" y="25"/>
                    <a:pt x="40" y="25"/>
                  </a:cubicBezTo>
                  <a:cubicBezTo>
                    <a:pt x="57" y="38"/>
                    <a:pt x="75" y="50"/>
                    <a:pt x="92" y="63"/>
                  </a:cubicBezTo>
                  <a:cubicBezTo>
                    <a:pt x="109" y="75"/>
                    <a:pt x="126" y="89"/>
                    <a:pt x="144" y="100"/>
                  </a:cubicBezTo>
                  <a:cubicBezTo>
                    <a:pt x="145" y="104"/>
                    <a:pt x="146" y="109"/>
                    <a:pt x="146" y="113"/>
                  </a:cubicBezTo>
                  <a:cubicBezTo>
                    <a:pt x="108" y="87"/>
                    <a:pt x="70" y="59"/>
                    <a:pt x="34" y="29"/>
                  </a:cubicBezTo>
                  <a:cubicBezTo>
                    <a:pt x="37" y="27"/>
                    <a:pt x="41" y="24"/>
                    <a:pt x="45" y="22"/>
                  </a:cubicBezTo>
                  <a:moveTo>
                    <a:pt x="2" y="121"/>
                  </a:moveTo>
                  <a:cubicBezTo>
                    <a:pt x="2" y="119"/>
                    <a:pt x="2" y="116"/>
                    <a:pt x="2" y="114"/>
                  </a:cubicBezTo>
                  <a:cubicBezTo>
                    <a:pt x="4" y="115"/>
                    <a:pt x="5" y="116"/>
                    <a:pt x="6" y="117"/>
                  </a:cubicBezTo>
                  <a:cubicBezTo>
                    <a:pt x="8" y="118"/>
                    <a:pt x="9" y="120"/>
                    <a:pt x="10" y="121"/>
                  </a:cubicBezTo>
                  <a:cubicBezTo>
                    <a:pt x="7" y="121"/>
                    <a:pt x="5" y="121"/>
                    <a:pt x="2" y="121"/>
                  </a:cubicBezTo>
                  <a:moveTo>
                    <a:pt x="11" y="121"/>
                  </a:moveTo>
                  <a:cubicBezTo>
                    <a:pt x="10" y="119"/>
                    <a:pt x="8" y="118"/>
                    <a:pt x="7" y="117"/>
                  </a:cubicBezTo>
                  <a:cubicBezTo>
                    <a:pt x="5" y="115"/>
                    <a:pt x="4" y="114"/>
                    <a:pt x="2" y="113"/>
                  </a:cubicBezTo>
                  <a:cubicBezTo>
                    <a:pt x="3" y="110"/>
                    <a:pt x="3" y="108"/>
                    <a:pt x="3" y="105"/>
                  </a:cubicBezTo>
                  <a:cubicBezTo>
                    <a:pt x="9" y="111"/>
                    <a:pt x="15" y="116"/>
                    <a:pt x="22" y="120"/>
                  </a:cubicBezTo>
                  <a:cubicBezTo>
                    <a:pt x="18" y="120"/>
                    <a:pt x="15" y="120"/>
                    <a:pt x="11" y="121"/>
                  </a:cubicBezTo>
                  <a:moveTo>
                    <a:pt x="24" y="120"/>
                  </a:moveTo>
                  <a:cubicBezTo>
                    <a:pt x="16" y="115"/>
                    <a:pt x="9" y="110"/>
                    <a:pt x="3" y="105"/>
                  </a:cubicBezTo>
                  <a:cubicBezTo>
                    <a:pt x="3" y="103"/>
                    <a:pt x="3" y="101"/>
                    <a:pt x="4" y="100"/>
                  </a:cubicBezTo>
                  <a:cubicBezTo>
                    <a:pt x="12" y="107"/>
                    <a:pt x="21" y="114"/>
                    <a:pt x="31" y="120"/>
                  </a:cubicBezTo>
                  <a:cubicBezTo>
                    <a:pt x="28" y="120"/>
                    <a:pt x="26" y="120"/>
                    <a:pt x="24" y="120"/>
                  </a:cubicBezTo>
                  <a:moveTo>
                    <a:pt x="38" y="120"/>
                  </a:moveTo>
                  <a:cubicBezTo>
                    <a:pt x="36" y="120"/>
                    <a:pt x="34" y="120"/>
                    <a:pt x="32" y="120"/>
                  </a:cubicBezTo>
                  <a:cubicBezTo>
                    <a:pt x="23" y="113"/>
                    <a:pt x="13" y="106"/>
                    <a:pt x="4" y="99"/>
                  </a:cubicBezTo>
                  <a:cubicBezTo>
                    <a:pt x="4" y="97"/>
                    <a:pt x="4" y="95"/>
                    <a:pt x="5" y="92"/>
                  </a:cubicBezTo>
                  <a:cubicBezTo>
                    <a:pt x="17" y="102"/>
                    <a:pt x="29" y="112"/>
                    <a:pt x="42" y="120"/>
                  </a:cubicBezTo>
                  <a:cubicBezTo>
                    <a:pt x="41" y="120"/>
                    <a:pt x="39" y="120"/>
                    <a:pt x="38" y="120"/>
                  </a:cubicBezTo>
                  <a:moveTo>
                    <a:pt x="43" y="120"/>
                  </a:moveTo>
                  <a:cubicBezTo>
                    <a:pt x="31" y="110"/>
                    <a:pt x="17" y="101"/>
                    <a:pt x="5" y="91"/>
                  </a:cubicBezTo>
                  <a:cubicBezTo>
                    <a:pt x="5" y="89"/>
                    <a:pt x="6" y="86"/>
                    <a:pt x="6" y="83"/>
                  </a:cubicBezTo>
                  <a:cubicBezTo>
                    <a:pt x="13" y="89"/>
                    <a:pt x="21" y="95"/>
                    <a:pt x="28" y="100"/>
                  </a:cubicBezTo>
                  <a:cubicBezTo>
                    <a:pt x="36" y="107"/>
                    <a:pt x="45" y="114"/>
                    <a:pt x="54" y="120"/>
                  </a:cubicBezTo>
                  <a:cubicBezTo>
                    <a:pt x="50" y="120"/>
                    <a:pt x="47" y="120"/>
                    <a:pt x="43" y="120"/>
                  </a:cubicBezTo>
                  <a:moveTo>
                    <a:pt x="55" y="120"/>
                  </a:moveTo>
                  <a:cubicBezTo>
                    <a:pt x="55" y="119"/>
                    <a:pt x="55" y="119"/>
                    <a:pt x="55" y="119"/>
                  </a:cubicBezTo>
                  <a:cubicBezTo>
                    <a:pt x="47" y="113"/>
                    <a:pt x="39" y="107"/>
                    <a:pt x="31" y="102"/>
                  </a:cubicBezTo>
                  <a:cubicBezTo>
                    <a:pt x="23" y="95"/>
                    <a:pt x="15" y="89"/>
                    <a:pt x="6" y="82"/>
                  </a:cubicBezTo>
                  <a:cubicBezTo>
                    <a:pt x="7" y="80"/>
                    <a:pt x="8" y="77"/>
                    <a:pt x="8" y="74"/>
                  </a:cubicBezTo>
                  <a:cubicBezTo>
                    <a:pt x="28" y="90"/>
                    <a:pt x="47" y="105"/>
                    <a:pt x="68" y="119"/>
                  </a:cubicBezTo>
                  <a:cubicBezTo>
                    <a:pt x="68" y="119"/>
                    <a:pt x="68" y="119"/>
                    <a:pt x="68" y="119"/>
                  </a:cubicBezTo>
                  <a:cubicBezTo>
                    <a:pt x="63" y="119"/>
                    <a:pt x="59" y="120"/>
                    <a:pt x="55" y="120"/>
                  </a:cubicBezTo>
                  <a:moveTo>
                    <a:pt x="74" y="119"/>
                  </a:moveTo>
                  <a:cubicBezTo>
                    <a:pt x="72" y="119"/>
                    <a:pt x="70" y="119"/>
                    <a:pt x="68" y="119"/>
                  </a:cubicBezTo>
                  <a:cubicBezTo>
                    <a:pt x="68" y="119"/>
                    <a:pt x="68" y="119"/>
                    <a:pt x="68" y="119"/>
                  </a:cubicBezTo>
                  <a:cubicBezTo>
                    <a:pt x="49" y="103"/>
                    <a:pt x="28" y="88"/>
                    <a:pt x="8" y="74"/>
                  </a:cubicBezTo>
                  <a:cubicBezTo>
                    <a:pt x="9" y="72"/>
                    <a:pt x="9" y="70"/>
                    <a:pt x="10" y="68"/>
                  </a:cubicBezTo>
                  <a:cubicBezTo>
                    <a:pt x="21" y="76"/>
                    <a:pt x="32" y="85"/>
                    <a:pt x="44" y="94"/>
                  </a:cubicBezTo>
                  <a:cubicBezTo>
                    <a:pt x="54" y="103"/>
                    <a:pt x="65" y="111"/>
                    <a:pt x="76" y="119"/>
                  </a:cubicBezTo>
                  <a:cubicBezTo>
                    <a:pt x="76" y="119"/>
                    <a:pt x="75" y="119"/>
                    <a:pt x="74" y="119"/>
                  </a:cubicBezTo>
                  <a:moveTo>
                    <a:pt x="78" y="119"/>
                  </a:moveTo>
                  <a:cubicBezTo>
                    <a:pt x="67" y="110"/>
                    <a:pt x="56" y="102"/>
                    <a:pt x="44" y="93"/>
                  </a:cubicBezTo>
                  <a:cubicBezTo>
                    <a:pt x="33" y="84"/>
                    <a:pt x="22" y="76"/>
                    <a:pt x="10" y="67"/>
                  </a:cubicBezTo>
                  <a:cubicBezTo>
                    <a:pt x="11" y="65"/>
                    <a:pt x="12" y="62"/>
                    <a:pt x="13" y="60"/>
                  </a:cubicBezTo>
                  <a:cubicBezTo>
                    <a:pt x="26" y="70"/>
                    <a:pt x="39" y="80"/>
                    <a:pt x="52" y="90"/>
                  </a:cubicBezTo>
                  <a:cubicBezTo>
                    <a:pt x="59" y="95"/>
                    <a:pt x="66" y="100"/>
                    <a:pt x="73" y="105"/>
                  </a:cubicBezTo>
                  <a:cubicBezTo>
                    <a:pt x="79" y="110"/>
                    <a:pt x="85" y="115"/>
                    <a:pt x="92" y="119"/>
                  </a:cubicBezTo>
                  <a:cubicBezTo>
                    <a:pt x="88" y="119"/>
                    <a:pt x="83" y="119"/>
                    <a:pt x="78" y="119"/>
                  </a:cubicBezTo>
                  <a:moveTo>
                    <a:pt x="94" y="119"/>
                  </a:moveTo>
                  <a:cubicBezTo>
                    <a:pt x="88" y="114"/>
                    <a:pt x="82" y="110"/>
                    <a:pt x="76" y="106"/>
                  </a:cubicBezTo>
                  <a:cubicBezTo>
                    <a:pt x="69" y="101"/>
                    <a:pt x="61" y="95"/>
                    <a:pt x="54" y="90"/>
                  </a:cubicBezTo>
                  <a:cubicBezTo>
                    <a:pt x="40" y="80"/>
                    <a:pt x="27" y="69"/>
                    <a:pt x="13" y="59"/>
                  </a:cubicBezTo>
                  <a:cubicBezTo>
                    <a:pt x="14" y="57"/>
                    <a:pt x="15" y="54"/>
                    <a:pt x="17" y="52"/>
                  </a:cubicBezTo>
                  <a:cubicBezTo>
                    <a:pt x="44" y="77"/>
                    <a:pt x="74" y="98"/>
                    <a:pt x="105" y="119"/>
                  </a:cubicBezTo>
                  <a:cubicBezTo>
                    <a:pt x="101" y="119"/>
                    <a:pt x="98" y="119"/>
                    <a:pt x="94" y="119"/>
                  </a:cubicBezTo>
                  <a:moveTo>
                    <a:pt x="112" y="119"/>
                  </a:moveTo>
                  <a:cubicBezTo>
                    <a:pt x="110" y="119"/>
                    <a:pt x="108" y="119"/>
                    <a:pt x="107" y="119"/>
                  </a:cubicBezTo>
                  <a:cubicBezTo>
                    <a:pt x="76" y="98"/>
                    <a:pt x="47" y="74"/>
                    <a:pt x="17" y="51"/>
                  </a:cubicBezTo>
                  <a:cubicBezTo>
                    <a:pt x="18" y="48"/>
                    <a:pt x="20" y="46"/>
                    <a:pt x="22" y="43"/>
                  </a:cubicBezTo>
                  <a:cubicBezTo>
                    <a:pt x="52" y="70"/>
                    <a:pt x="85" y="95"/>
                    <a:pt x="118" y="119"/>
                  </a:cubicBezTo>
                  <a:cubicBezTo>
                    <a:pt x="116" y="119"/>
                    <a:pt x="114" y="119"/>
                    <a:pt x="112" y="119"/>
                  </a:cubicBezTo>
                  <a:moveTo>
                    <a:pt x="120" y="119"/>
                  </a:moveTo>
                  <a:cubicBezTo>
                    <a:pt x="87" y="95"/>
                    <a:pt x="55" y="68"/>
                    <a:pt x="22" y="43"/>
                  </a:cubicBezTo>
                  <a:cubicBezTo>
                    <a:pt x="24" y="41"/>
                    <a:pt x="25" y="39"/>
                    <a:pt x="27" y="37"/>
                  </a:cubicBezTo>
                  <a:cubicBezTo>
                    <a:pt x="45" y="51"/>
                    <a:pt x="63" y="64"/>
                    <a:pt x="81" y="78"/>
                  </a:cubicBezTo>
                  <a:cubicBezTo>
                    <a:pt x="99" y="92"/>
                    <a:pt x="117" y="106"/>
                    <a:pt x="135" y="119"/>
                  </a:cubicBezTo>
                  <a:cubicBezTo>
                    <a:pt x="130" y="119"/>
                    <a:pt x="125" y="119"/>
                    <a:pt x="120" y="119"/>
                  </a:cubicBezTo>
                  <a:moveTo>
                    <a:pt x="138" y="119"/>
                  </a:moveTo>
                  <a:cubicBezTo>
                    <a:pt x="120" y="105"/>
                    <a:pt x="101" y="92"/>
                    <a:pt x="83" y="78"/>
                  </a:cubicBezTo>
                  <a:cubicBezTo>
                    <a:pt x="65" y="64"/>
                    <a:pt x="46" y="50"/>
                    <a:pt x="27" y="36"/>
                  </a:cubicBezTo>
                  <a:cubicBezTo>
                    <a:pt x="29" y="34"/>
                    <a:pt x="31" y="32"/>
                    <a:pt x="34" y="30"/>
                  </a:cubicBezTo>
                  <a:cubicBezTo>
                    <a:pt x="69" y="61"/>
                    <a:pt x="107" y="89"/>
                    <a:pt x="147" y="115"/>
                  </a:cubicBezTo>
                  <a:cubicBezTo>
                    <a:pt x="147" y="115"/>
                    <a:pt x="147" y="115"/>
                    <a:pt x="147" y="115"/>
                  </a:cubicBezTo>
                  <a:cubicBezTo>
                    <a:pt x="147" y="117"/>
                    <a:pt x="147" y="118"/>
                    <a:pt x="147" y="120"/>
                  </a:cubicBezTo>
                  <a:cubicBezTo>
                    <a:pt x="144" y="120"/>
                    <a:pt x="141" y="120"/>
                    <a:pt x="138" y="119"/>
                  </a:cubicBezTo>
                </a:path>
              </a:pathLst>
            </a:custGeom>
            <a:grpFill/>
            <a:ln w="952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11" name="Freeform 105"/>
            <p:cNvSpPr>
              <a:spLocks noEditPoints="1"/>
            </p:cNvSpPr>
            <p:nvPr/>
          </p:nvSpPr>
          <p:spPr bwMode="auto">
            <a:xfrm>
              <a:off x="9574213" y="-3535363"/>
              <a:ext cx="258762" cy="269875"/>
            </a:xfrm>
            <a:custGeom>
              <a:avLst/>
              <a:gdLst>
                <a:gd name="T0" fmla="*/ 15 w 69"/>
                <a:gd name="T1" fmla="*/ 9 h 72"/>
                <a:gd name="T2" fmla="*/ 34 w 69"/>
                <a:gd name="T3" fmla="*/ 69 h 72"/>
                <a:gd name="T4" fmla="*/ 60 w 69"/>
                <a:gd name="T5" fmla="*/ 57 h 72"/>
                <a:gd name="T6" fmla="*/ 65 w 69"/>
                <a:gd name="T7" fmla="*/ 47 h 72"/>
                <a:gd name="T8" fmla="*/ 62 w 69"/>
                <a:gd name="T9" fmla="*/ 23 h 72"/>
                <a:gd name="T10" fmla="*/ 49 w 69"/>
                <a:gd name="T11" fmla="*/ 8 h 72"/>
                <a:gd name="T12" fmla="*/ 35 w 69"/>
                <a:gd name="T13" fmla="*/ 4 h 72"/>
                <a:gd name="T14" fmla="*/ 64 w 69"/>
                <a:gd name="T15" fmla="*/ 30 h 72"/>
                <a:gd name="T16" fmla="*/ 35 w 69"/>
                <a:gd name="T17" fmla="*/ 4 h 72"/>
                <a:gd name="T18" fmla="*/ 65 w 69"/>
                <a:gd name="T19" fmla="*/ 31 h 72"/>
                <a:gd name="T20" fmla="*/ 23 w 69"/>
                <a:gd name="T21" fmla="*/ 6 h 72"/>
                <a:gd name="T22" fmla="*/ 7 w 69"/>
                <a:gd name="T23" fmla="*/ 49 h 72"/>
                <a:gd name="T24" fmla="*/ 7 w 69"/>
                <a:gd name="T25" fmla="*/ 49 h 72"/>
                <a:gd name="T26" fmla="*/ 39 w 69"/>
                <a:gd name="T27" fmla="*/ 67 h 72"/>
                <a:gd name="T28" fmla="*/ 35 w 69"/>
                <a:gd name="T29" fmla="*/ 67 h 72"/>
                <a:gd name="T30" fmla="*/ 34 w 69"/>
                <a:gd name="T31" fmla="*/ 67 h 72"/>
                <a:gd name="T32" fmla="*/ 7 w 69"/>
                <a:gd name="T33" fmla="*/ 48 h 72"/>
                <a:gd name="T34" fmla="*/ 41 w 69"/>
                <a:gd name="T35" fmla="*/ 67 h 72"/>
                <a:gd name="T36" fmla="*/ 42 w 69"/>
                <a:gd name="T37" fmla="*/ 67 h 72"/>
                <a:gd name="T38" fmla="*/ 4 w 69"/>
                <a:gd name="T39" fmla="*/ 35 h 72"/>
                <a:gd name="T40" fmla="*/ 45 w 69"/>
                <a:gd name="T41" fmla="*/ 66 h 72"/>
                <a:gd name="T42" fmla="*/ 46 w 69"/>
                <a:gd name="T43" fmla="*/ 66 h 72"/>
                <a:gd name="T44" fmla="*/ 4 w 69"/>
                <a:gd name="T45" fmla="*/ 35 h 72"/>
                <a:gd name="T46" fmla="*/ 50 w 69"/>
                <a:gd name="T47" fmla="*/ 64 h 72"/>
                <a:gd name="T48" fmla="*/ 50 w 69"/>
                <a:gd name="T49" fmla="*/ 63 h 72"/>
                <a:gd name="T50" fmla="*/ 5 w 69"/>
                <a:gd name="T51" fmla="*/ 28 h 72"/>
                <a:gd name="T52" fmla="*/ 30 w 69"/>
                <a:gd name="T53" fmla="*/ 41 h 72"/>
                <a:gd name="T54" fmla="*/ 50 w 69"/>
                <a:gd name="T55" fmla="*/ 63 h 72"/>
                <a:gd name="T56" fmla="*/ 31 w 69"/>
                <a:gd name="T57" fmla="*/ 41 h 72"/>
                <a:gd name="T58" fmla="*/ 9 w 69"/>
                <a:gd name="T59" fmla="*/ 18 h 72"/>
                <a:gd name="T60" fmla="*/ 55 w 69"/>
                <a:gd name="T61" fmla="*/ 59 h 72"/>
                <a:gd name="T62" fmla="*/ 9 w 69"/>
                <a:gd name="T63" fmla="*/ 18 h 72"/>
                <a:gd name="T64" fmla="*/ 61 w 69"/>
                <a:gd name="T65" fmla="*/ 51 h 72"/>
                <a:gd name="T66" fmla="*/ 62 w 69"/>
                <a:gd name="T67" fmla="*/ 51 h 72"/>
                <a:gd name="T68" fmla="*/ 14 w 69"/>
                <a:gd name="T69" fmla="*/ 12 h 72"/>
                <a:gd name="T70" fmla="*/ 64 w 69"/>
                <a:gd name="T71" fmla="*/ 45 h 72"/>
                <a:gd name="T72" fmla="*/ 62 w 69"/>
                <a:gd name="T73" fmla="*/ 51 h 72"/>
                <a:gd name="T74" fmla="*/ 64 w 69"/>
                <a:gd name="T75" fmla="*/ 44 h 72"/>
                <a:gd name="T76" fmla="*/ 22 w 69"/>
                <a:gd name="T77" fmla="*/ 6 h 72"/>
                <a:gd name="T78" fmla="*/ 65 w 69"/>
                <a:gd name="T79"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9" h="72">
                  <a:moveTo>
                    <a:pt x="54" y="9"/>
                  </a:moveTo>
                  <a:cubicBezTo>
                    <a:pt x="42" y="1"/>
                    <a:pt x="26" y="0"/>
                    <a:pt x="15" y="9"/>
                  </a:cubicBezTo>
                  <a:cubicBezTo>
                    <a:pt x="3" y="18"/>
                    <a:pt x="0" y="33"/>
                    <a:pt x="4" y="47"/>
                  </a:cubicBezTo>
                  <a:cubicBezTo>
                    <a:pt x="8" y="59"/>
                    <a:pt x="20" y="72"/>
                    <a:pt x="34" y="69"/>
                  </a:cubicBezTo>
                  <a:cubicBezTo>
                    <a:pt x="34" y="69"/>
                    <a:pt x="34" y="69"/>
                    <a:pt x="34" y="69"/>
                  </a:cubicBezTo>
                  <a:cubicBezTo>
                    <a:pt x="45" y="70"/>
                    <a:pt x="55" y="65"/>
                    <a:pt x="60" y="57"/>
                  </a:cubicBezTo>
                  <a:cubicBezTo>
                    <a:pt x="61" y="57"/>
                    <a:pt x="61" y="56"/>
                    <a:pt x="61" y="56"/>
                  </a:cubicBezTo>
                  <a:cubicBezTo>
                    <a:pt x="63" y="53"/>
                    <a:pt x="64" y="50"/>
                    <a:pt x="65" y="47"/>
                  </a:cubicBezTo>
                  <a:cubicBezTo>
                    <a:pt x="69" y="33"/>
                    <a:pt x="65" y="18"/>
                    <a:pt x="54" y="9"/>
                  </a:cubicBezTo>
                  <a:moveTo>
                    <a:pt x="62" y="23"/>
                  </a:moveTo>
                  <a:cubicBezTo>
                    <a:pt x="53" y="17"/>
                    <a:pt x="45" y="11"/>
                    <a:pt x="36" y="4"/>
                  </a:cubicBezTo>
                  <a:cubicBezTo>
                    <a:pt x="40" y="5"/>
                    <a:pt x="45" y="6"/>
                    <a:pt x="49" y="8"/>
                  </a:cubicBezTo>
                  <a:cubicBezTo>
                    <a:pt x="55" y="12"/>
                    <a:pt x="59" y="17"/>
                    <a:pt x="62" y="23"/>
                  </a:cubicBezTo>
                  <a:moveTo>
                    <a:pt x="35" y="4"/>
                  </a:moveTo>
                  <a:cubicBezTo>
                    <a:pt x="44" y="11"/>
                    <a:pt x="53" y="18"/>
                    <a:pt x="63" y="24"/>
                  </a:cubicBezTo>
                  <a:cubicBezTo>
                    <a:pt x="63" y="26"/>
                    <a:pt x="64" y="28"/>
                    <a:pt x="64" y="30"/>
                  </a:cubicBezTo>
                  <a:cubicBezTo>
                    <a:pt x="53" y="21"/>
                    <a:pt x="41" y="12"/>
                    <a:pt x="29" y="5"/>
                  </a:cubicBezTo>
                  <a:cubicBezTo>
                    <a:pt x="31" y="4"/>
                    <a:pt x="33" y="4"/>
                    <a:pt x="35" y="4"/>
                  </a:cubicBezTo>
                  <a:moveTo>
                    <a:pt x="28" y="5"/>
                  </a:moveTo>
                  <a:cubicBezTo>
                    <a:pt x="41" y="13"/>
                    <a:pt x="52" y="22"/>
                    <a:pt x="65" y="31"/>
                  </a:cubicBezTo>
                  <a:cubicBezTo>
                    <a:pt x="65" y="33"/>
                    <a:pt x="65" y="34"/>
                    <a:pt x="65" y="36"/>
                  </a:cubicBezTo>
                  <a:cubicBezTo>
                    <a:pt x="51" y="26"/>
                    <a:pt x="37" y="16"/>
                    <a:pt x="23" y="6"/>
                  </a:cubicBezTo>
                  <a:cubicBezTo>
                    <a:pt x="25" y="5"/>
                    <a:pt x="26" y="5"/>
                    <a:pt x="28" y="5"/>
                  </a:cubicBezTo>
                  <a:moveTo>
                    <a:pt x="7" y="49"/>
                  </a:moveTo>
                  <a:cubicBezTo>
                    <a:pt x="14" y="56"/>
                    <a:pt x="22" y="62"/>
                    <a:pt x="31" y="68"/>
                  </a:cubicBezTo>
                  <a:cubicBezTo>
                    <a:pt x="20" y="68"/>
                    <a:pt x="11" y="60"/>
                    <a:pt x="7" y="49"/>
                  </a:cubicBezTo>
                  <a:moveTo>
                    <a:pt x="39" y="67"/>
                  </a:moveTo>
                  <a:cubicBezTo>
                    <a:pt x="39" y="67"/>
                    <a:pt x="39" y="67"/>
                    <a:pt x="39" y="67"/>
                  </a:cubicBezTo>
                  <a:cubicBezTo>
                    <a:pt x="39" y="67"/>
                    <a:pt x="39" y="66"/>
                    <a:pt x="38" y="66"/>
                  </a:cubicBezTo>
                  <a:cubicBezTo>
                    <a:pt x="37" y="67"/>
                    <a:pt x="36" y="67"/>
                    <a:pt x="35" y="67"/>
                  </a:cubicBezTo>
                  <a:cubicBezTo>
                    <a:pt x="35" y="67"/>
                    <a:pt x="35" y="67"/>
                    <a:pt x="34" y="67"/>
                  </a:cubicBezTo>
                  <a:cubicBezTo>
                    <a:pt x="34" y="67"/>
                    <a:pt x="34" y="67"/>
                    <a:pt x="34" y="67"/>
                  </a:cubicBezTo>
                  <a:cubicBezTo>
                    <a:pt x="33" y="68"/>
                    <a:pt x="32" y="68"/>
                    <a:pt x="32" y="68"/>
                  </a:cubicBezTo>
                  <a:cubicBezTo>
                    <a:pt x="23" y="62"/>
                    <a:pt x="15" y="55"/>
                    <a:pt x="7" y="48"/>
                  </a:cubicBezTo>
                  <a:cubicBezTo>
                    <a:pt x="6" y="46"/>
                    <a:pt x="5" y="44"/>
                    <a:pt x="5" y="41"/>
                  </a:cubicBezTo>
                  <a:cubicBezTo>
                    <a:pt x="17" y="50"/>
                    <a:pt x="28" y="59"/>
                    <a:pt x="41" y="67"/>
                  </a:cubicBezTo>
                  <a:cubicBezTo>
                    <a:pt x="40" y="67"/>
                    <a:pt x="39" y="67"/>
                    <a:pt x="39" y="67"/>
                  </a:cubicBezTo>
                  <a:moveTo>
                    <a:pt x="42" y="67"/>
                  </a:moveTo>
                  <a:cubicBezTo>
                    <a:pt x="30" y="58"/>
                    <a:pt x="17" y="49"/>
                    <a:pt x="5" y="41"/>
                  </a:cubicBezTo>
                  <a:cubicBezTo>
                    <a:pt x="4" y="39"/>
                    <a:pt x="4" y="37"/>
                    <a:pt x="4" y="35"/>
                  </a:cubicBezTo>
                  <a:cubicBezTo>
                    <a:pt x="11" y="40"/>
                    <a:pt x="17" y="45"/>
                    <a:pt x="24" y="50"/>
                  </a:cubicBezTo>
                  <a:cubicBezTo>
                    <a:pt x="31" y="55"/>
                    <a:pt x="38" y="61"/>
                    <a:pt x="45" y="66"/>
                  </a:cubicBezTo>
                  <a:cubicBezTo>
                    <a:pt x="44" y="66"/>
                    <a:pt x="43" y="67"/>
                    <a:pt x="42" y="67"/>
                  </a:cubicBezTo>
                  <a:moveTo>
                    <a:pt x="46" y="66"/>
                  </a:moveTo>
                  <a:cubicBezTo>
                    <a:pt x="39" y="60"/>
                    <a:pt x="32" y="55"/>
                    <a:pt x="25" y="50"/>
                  </a:cubicBezTo>
                  <a:cubicBezTo>
                    <a:pt x="18" y="45"/>
                    <a:pt x="11" y="40"/>
                    <a:pt x="4" y="35"/>
                  </a:cubicBezTo>
                  <a:cubicBezTo>
                    <a:pt x="4" y="33"/>
                    <a:pt x="4" y="31"/>
                    <a:pt x="5" y="29"/>
                  </a:cubicBezTo>
                  <a:cubicBezTo>
                    <a:pt x="19" y="41"/>
                    <a:pt x="35" y="52"/>
                    <a:pt x="50" y="64"/>
                  </a:cubicBezTo>
                  <a:cubicBezTo>
                    <a:pt x="49" y="64"/>
                    <a:pt x="47" y="65"/>
                    <a:pt x="46" y="66"/>
                  </a:cubicBezTo>
                  <a:moveTo>
                    <a:pt x="50" y="63"/>
                  </a:moveTo>
                  <a:cubicBezTo>
                    <a:pt x="50" y="63"/>
                    <a:pt x="50" y="63"/>
                    <a:pt x="50" y="63"/>
                  </a:cubicBezTo>
                  <a:cubicBezTo>
                    <a:pt x="35" y="52"/>
                    <a:pt x="20" y="40"/>
                    <a:pt x="5" y="28"/>
                  </a:cubicBezTo>
                  <a:cubicBezTo>
                    <a:pt x="5" y="27"/>
                    <a:pt x="5" y="25"/>
                    <a:pt x="6" y="23"/>
                  </a:cubicBezTo>
                  <a:cubicBezTo>
                    <a:pt x="14" y="29"/>
                    <a:pt x="22" y="35"/>
                    <a:pt x="30" y="41"/>
                  </a:cubicBezTo>
                  <a:cubicBezTo>
                    <a:pt x="38" y="47"/>
                    <a:pt x="46" y="54"/>
                    <a:pt x="55" y="60"/>
                  </a:cubicBezTo>
                  <a:cubicBezTo>
                    <a:pt x="54" y="61"/>
                    <a:pt x="52" y="62"/>
                    <a:pt x="50" y="63"/>
                  </a:cubicBezTo>
                  <a:moveTo>
                    <a:pt x="55" y="59"/>
                  </a:moveTo>
                  <a:cubicBezTo>
                    <a:pt x="48" y="53"/>
                    <a:pt x="39" y="47"/>
                    <a:pt x="31" y="41"/>
                  </a:cubicBezTo>
                  <a:cubicBezTo>
                    <a:pt x="23" y="35"/>
                    <a:pt x="14" y="29"/>
                    <a:pt x="6" y="23"/>
                  </a:cubicBezTo>
                  <a:cubicBezTo>
                    <a:pt x="7" y="21"/>
                    <a:pt x="8" y="20"/>
                    <a:pt x="9" y="18"/>
                  </a:cubicBezTo>
                  <a:cubicBezTo>
                    <a:pt x="25" y="31"/>
                    <a:pt x="42" y="43"/>
                    <a:pt x="59" y="55"/>
                  </a:cubicBezTo>
                  <a:cubicBezTo>
                    <a:pt x="58" y="57"/>
                    <a:pt x="57" y="58"/>
                    <a:pt x="55" y="59"/>
                  </a:cubicBezTo>
                  <a:moveTo>
                    <a:pt x="59" y="55"/>
                  </a:moveTo>
                  <a:cubicBezTo>
                    <a:pt x="43" y="42"/>
                    <a:pt x="26" y="29"/>
                    <a:pt x="9" y="18"/>
                  </a:cubicBezTo>
                  <a:cubicBezTo>
                    <a:pt x="10" y="16"/>
                    <a:pt x="11" y="15"/>
                    <a:pt x="12" y="14"/>
                  </a:cubicBezTo>
                  <a:cubicBezTo>
                    <a:pt x="28" y="26"/>
                    <a:pt x="45" y="38"/>
                    <a:pt x="61" y="51"/>
                  </a:cubicBezTo>
                  <a:cubicBezTo>
                    <a:pt x="61" y="52"/>
                    <a:pt x="60" y="54"/>
                    <a:pt x="59" y="55"/>
                  </a:cubicBezTo>
                  <a:moveTo>
                    <a:pt x="62" y="51"/>
                  </a:moveTo>
                  <a:cubicBezTo>
                    <a:pt x="46" y="37"/>
                    <a:pt x="29" y="25"/>
                    <a:pt x="12" y="13"/>
                  </a:cubicBezTo>
                  <a:cubicBezTo>
                    <a:pt x="13" y="13"/>
                    <a:pt x="13" y="12"/>
                    <a:pt x="14" y="12"/>
                  </a:cubicBezTo>
                  <a:cubicBezTo>
                    <a:pt x="15" y="11"/>
                    <a:pt x="16" y="10"/>
                    <a:pt x="17" y="9"/>
                  </a:cubicBezTo>
                  <a:cubicBezTo>
                    <a:pt x="33" y="20"/>
                    <a:pt x="49" y="32"/>
                    <a:pt x="64" y="45"/>
                  </a:cubicBezTo>
                  <a:cubicBezTo>
                    <a:pt x="64" y="45"/>
                    <a:pt x="64" y="45"/>
                    <a:pt x="64" y="45"/>
                  </a:cubicBezTo>
                  <a:cubicBezTo>
                    <a:pt x="63" y="47"/>
                    <a:pt x="63" y="49"/>
                    <a:pt x="62" y="51"/>
                  </a:cubicBezTo>
                  <a:moveTo>
                    <a:pt x="65" y="42"/>
                  </a:moveTo>
                  <a:cubicBezTo>
                    <a:pt x="64" y="43"/>
                    <a:pt x="64" y="43"/>
                    <a:pt x="64" y="44"/>
                  </a:cubicBezTo>
                  <a:cubicBezTo>
                    <a:pt x="49" y="31"/>
                    <a:pt x="34" y="20"/>
                    <a:pt x="17" y="9"/>
                  </a:cubicBezTo>
                  <a:cubicBezTo>
                    <a:pt x="19" y="8"/>
                    <a:pt x="21" y="7"/>
                    <a:pt x="22" y="6"/>
                  </a:cubicBezTo>
                  <a:cubicBezTo>
                    <a:pt x="36" y="17"/>
                    <a:pt x="51" y="27"/>
                    <a:pt x="65" y="37"/>
                  </a:cubicBezTo>
                  <a:cubicBezTo>
                    <a:pt x="65" y="39"/>
                    <a:pt x="65" y="40"/>
                    <a:pt x="65" y="42"/>
                  </a:cubicBezTo>
                </a:path>
              </a:pathLst>
            </a:custGeom>
            <a:grpFill/>
            <a:ln w="952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12" name="Freeform 106"/>
            <p:cNvSpPr>
              <a:spLocks noEditPoints="1"/>
            </p:cNvSpPr>
            <p:nvPr/>
          </p:nvSpPr>
          <p:spPr bwMode="auto">
            <a:xfrm>
              <a:off x="9532938" y="-3279776"/>
              <a:ext cx="360362" cy="295275"/>
            </a:xfrm>
            <a:custGeom>
              <a:avLst/>
              <a:gdLst>
                <a:gd name="T0" fmla="*/ 84 w 96"/>
                <a:gd name="T1" fmla="*/ 31 h 79"/>
                <a:gd name="T2" fmla="*/ 0 w 96"/>
                <a:gd name="T3" fmla="*/ 79 h 79"/>
                <a:gd name="T4" fmla="*/ 24 w 96"/>
                <a:gd name="T5" fmla="*/ 78 h 79"/>
                <a:gd name="T6" fmla="*/ 94 w 96"/>
                <a:gd name="T7" fmla="*/ 78 h 79"/>
                <a:gd name="T8" fmla="*/ 86 w 96"/>
                <a:gd name="T9" fmla="*/ 35 h 79"/>
                <a:gd name="T10" fmla="*/ 79 w 96"/>
                <a:gd name="T11" fmla="*/ 24 h 79"/>
                <a:gd name="T12" fmla="*/ 80 w 96"/>
                <a:gd name="T13" fmla="*/ 25 h 79"/>
                <a:gd name="T14" fmla="*/ 61 w 96"/>
                <a:gd name="T15" fmla="*/ 9 h 79"/>
                <a:gd name="T16" fmla="*/ 84 w 96"/>
                <a:gd name="T17" fmla="*/ 34 h 79"/>
                <a:gd name="T18" fmla="*/ 49 w 96"/>
                <a:gd name="T19" fmla="*/ 8 h 79"/>
                <a:gd name="T20" fmla="*/ 87 w 96"/>
                <a:gd name="T21" fmla="*/ 45 h 79"/>
                <a:gd name="T22" fmla="*/ 37 w 96"/>
                <a:gd name="T23" fmla="*/ 10 h 79"/>
                <a:gd name="T24" fmla="*/ 90 w 96"/>
                <a:gd name="T25" fmla="*/ 54 h 79"/>
                <a:gd name="T26" fmla="*/ 64 w 96"/>
                <a:gd name="T27" fmla="*/ 35 h 79"/>
                <a:gd name="T28" fmla="*/ 29 w 96"/>
                <a:gd name="T29" fmla="*/ 14 h 79"/>
                <a:gd name="T30" fmla="*/ 75 w 96"/>
                <a:gd name="T31" fmla="*/ 44 h 79"/>
                <a:gd name="T32" fmla="*/ 90 w 96"/>
                <a:gd name="T33" fmla="*/ 55 h 79"/>
                <a:gd name="T34" fmla="*/ 90 w 96"/>
                <a:gd name="T35" fmla="*/ 56 h 79"/>
                <a:gd name="T36" fmla="*/ 60 w 96"/>
                <a:gd name="T37" fmla="*/ 40 h 79"/>
                <a:gd name="T38" fmla="*/ 59 w 96"/>
                <a:gd name="T39" fmla="*/ 40 h 79"/>
                <a:gd name="T40" fmla="*/ 22 w 96"/>
                <a:gd name="T41" fmla="*/ 18 h 79"/>
                <a:gd name="T42" fmla="*/ 2 w 96"/>
                <a:gd name="T43" fmla="*/ 72 h 79"/>
                <a:gd name="T44" fmla="*/ 1 w 96"/>
                <a:gd name="T45" fmla="*/ 77 h 79"/>
                <a:gd name="T46" fmla="*/ 2 w 96"/>
                <a:gd name="T47" fmla="*/ 72 h 79"/>
                <a:gd name="T48" fmla="*/ 7 w 96"/>
                <a:gd name="T49" fmla="*/ 77 h 79"/>
                <a:gd name="T50" fmla="*/ 2 w 96"/>
                <a:gd name="T51" fmla="*/ 64 h 79"/>
                <a:gd name="T52" fmla="*/ 24 w 96"/>
                <a:gd name="T53" fmla="*/ 76 h 79"/>
                <a:gd name="T54" fmla="*/ 3 w 96"/>
                <a:gd name="T55" fmla="*/ 59 h 79"/>
                <a:gd name="T56" fmla="*/ 28 w 96"/>
                <a:gd name="T57" fmla="*/ 76 h 79"/>
                <a:gd name="T58" fmla="*/ 18 w 96"/>
                <a:gd name="T59" fmla="*/ 64 h 79"/>
                <a:gd name="T60" fmla="*/ 35 w 96"/>
                <a:gd name="T61" fmla="*/ 76 h 79"/>
                <a:gd name="T62" fmla="*/ 4 w 96"/>
                <a:gd name="T63" fmla="*/ 52 h 79"/>
                <a:gd name="T64" fmla="*/ 43 w 96"/>
                <a:gd name="T65" fmla="*/ 76 h 79"/>
                <a:gd name="T66" fmla="*/ 44 w 96"/>
                <a:gd name="T67" fmla="*/ 76 h 79"/>
                <a:gd name="T68" fmla="*/ 7 w 96"/>
                <a:gd name="T69" fmla="*/ 43 h 79"/>
                <a:gd name="T70" fmla="*/ 48 w 96"/>
                <a:gd name="T71" fmla="*/ 76 h 79"/>
                <a:gd name="T72" fmla="*/ 7 w 96"/>
                <a:gd name="T73" fmla="*/ 43 h 79"/>
                <a:gd name="T74" fmla="*/ 46 w 96"/>
                <a:gd name="T75" fmla="*/ 67 h 79"/>
                <a:gd name="T76" fmla="*/ 60 w 96"/>
                <a:gd name="T77" fmla="*/ 76 h 79"/>
                <a:gd name="T78" fmla="*/ 9 w 96"/>
                <a:gd name="T79" fmla="*/ 37 h 79"/>
                <a:gd name="T80" fmla="*/ 60 w 96"/>
                <a:gd name="T81" fmla="*/ 76 h 79"/>
                <a:gd name="T82" fmla="*/ 11 w 96"/>
                <a:gd name="T83" fmla="*/ 32 h 79"/>
                <a:gd name="T84" fmla="*/ 72 w 96"/>
                <a:gd name="T85" fmla="*/ 76 h 79"/>
                <a:gd name="T86" fmla="*/ 17 w 96"/>
                <a:gd name="T87" fmla="*/ 23 h 79"/>
                <a:gd name="T88" fmla="*/ 77 w 96"/>
                <a:gd name="T89" fmla="*/ 76 h 79"/>
                <a:gd name="T90" fmla="*/ 17 w 96"/>
                <a:gd name="T91" fmla="*/ 23 h 79"/>
                <a:gd name="T92" fmla="*/ 94 w 96"/>
                <a:gd name="T93" fmla="*/ 7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79">
                  <a:moveTo>
                    <a:pt x="86" y="35"/>
                  </a:moveTo>
                  <a:cubicBezTo>
                    <a:pt x="85" y="33"/>
                    <a:pt x="85" y="32"/>
                    <a:pt x="84" y="31"/>
                  </a:cubicBezTo>
                  <a:cubicBezTo>
                    <a:pt x="84" y="31"/>
                    <a:pt x="84" y="31"/>
                    <a:pt x="84" y="31"/>
                  </a:cubicBezTo>
                  <a:cubicBezTo>
                    <a:pt x="81" y="21"/>
                    <a:pt x="76" y="13"/>
                    <a:pt x="66" y="9"/>
                  </a:cubicBezTo>
                  <a:cubicBezTo>
                    <a:pt x="43" y="0"/>
                    <a:pt x="18" y="13"/>
                    <a:pt x="8" y="34"/>
                  </a:cubicBezTo>
                  <a:cubicBezTo>
                    <a:pt x="1" y="48"/>
                    <a:pt x="0" y="63"/>
                    <a:pt x="0" y="79"/>
                  </a:cubicBezTo>
                  <a:cubicBezTo>
                    <a:pt x="0" y="79"/>
                    <a:pt x="1" y="79"/>
                    <a:pt x="1" y="79"/>
                  </a:cubicBezTo>
                  <a:cubicBezTo>
                    <a:pt x="1" y="78"/>
                    <a:pt x="1" y="78"/>
                    <a:pt x="1" y="78"/>
                  </a:cubicBezTo>
                  <a:cubicBezTo>
                    <a:pt x="9" y="79"/>
                    <a:pt x="17" y="78"/>
                    <a:pt x="24" y="78"/>
                  </a:cubicBezTo>
                  <a:cubicBezTo>
                    <a:pt x="32" y="78"/>
                    <a:pt x="40" y="78"/>
                    <a:pt x="48" y="78"/>
                  </a:cubicBezTo>
                  <a:cubicBezTo>
                    <a:pt x="55" y="78"/>
                    <a:pt x="63" y="78"/>
                    <a:pt x="70" y="78"/>
                  </a:cubicBezTo>
                  <a:cubicBezTo>
                    <a:pt x="78" y="78"/>
                    <a:pt x="86" y="79"/>
                    <a:pt x="94" y="78"/>
                  </a:cubicBezTo>
                  <a:cubicBezTo>
                    <a:pt x="94" y="78"/>
                    <a:pt x="95" y="78"/>
                    <a:pt x="95" y="78"/>
                  </a:cubicBezTo>
                  <a:cubicBezTo>
                    <a:pt x="95" y="78"/>
                    <a:pt x="96" y="78"/>
                    <a:pt x="96" y="77"/>
                  </a:cubicBezTo>
                  <a:cubicBezTo>
                    <a:pt x="95" y="62"/>
                    <a:pt x="91" y="48"/>
                    <a:pt x="86" y="35"/>
                  </a:cubicBezTo>
                  <a:moveTo>
                    <a:pt x="61" y="9"/>
                  </a:moveTo>
                  <a:cubicBezTo>
                    <a:pt x="66" y="11"/>
                    <a:pt x="71" y="14"/>
                    <a:pt x="75" y="18"/>
                  </a:cubicBezTo>
                  <a:cubicBezTo>
                    <a:pt x="77" y="20"/>
                    <a:pt x="78" y="22"/>
                    <a:pt x="79" y="24"/>
                  </a:cubicBezTo>
                  <a:cubicBezTo>
                    <a:pt x="71" y="18"/>
                    <a:pt x="63" y="13"/>
                    <a:pt x="55" y="8"/>
                  </a:cubicBezTo>
                  <a:cubicBezTo>
                    <a:pt x="55" y="8"/>
                    <a:pt x="55" y="8"/>
                    <a:pt x="55" y="9"/>
                  </a:cubicBezTo>
                  <a:cubicBezTo>
                    <a:pt x="63" y="14"/>
                    <a:pt x="72" y="20"/>
                    <a:pt x="80" y="25"/>
                  </a:cubicBezTo>
                  <a:cubicBezTo>
                    <a:pt x="81" y="26"/>
                    <a:pt x="81" y="28"/>
                    <a:pt x="82" y="29"/>
                  </a:cubicBezTo>
                  <a:cubicBezTo>
                    <a:pt x="71" y="22"/>
                    <a:pt x="60" y="15"/>
                    <a:pt x="49" y="8"/>
                  </a:cubicBezTo>
                  <a:cubicBezTo>
                    <a:pt x="53" y="8"/>
                    <a:pt x="57" y="8"/>
                    <a:pt x="61" y="9"/>
                  </a:cubicBezTo>
                  <a:moveTo>
                    <a:pt x="49" y="8"/>
                  </a:moveTo>
                  <a:cubicBezTo>
                    <a:pt x="59" y="16"/>
                    <a:pt x="71" y="23"/>
                    <a:pt x="82" y="30"/>
                  </a:cubicBezTo>
                  <a:cubicBezTo>
                    <a:pt x="83" y="31"/>
                    <a:pt x="83" y="33"/>
                    <a:pt x="84" y="34"/>
                  </a:cubicBezTo>
                  <a:cubicBezTo>
                    <a:pt x="84" y="35"/>
                    <a:pt x="84" y="35"/>
                    <a:pt x="84" y="36"/>
                  </a:cubicBezTo>
                  <a:cubicBezTo>
                    <a:pt x="71" y="26"/>
                    <a:pt x="57" y="17"/>
                    <a:pt x="43" y="9"/>
                  </a:cubicBezTo>
                  <a:cubicBezTo>
                    <a:pt x="45" y="8"/>
                    <a:pt x="47" y="8"/>
                    <a:pt x="49" y="8"/>
                  </a:cubicBezTo>
                  <a:moveTo>
                    <a:pt x="42" y="9"/>
                  </a:moveTo>
                  <a:cubicBezTo>
                    <a:pt x="56" y="18"/>
                    <a:pt x="70" y="29"/>
                    <a:pt x="85" y="37"/>
                  </a:cubicBezTo>
                  <a:cubicBezTo>
                    <a:pt x="86" y="40"/>
                    <a:pt x="86" y="42"/>
                    <a:pt x="87" y="45"/>
                  </a:cubicBezTo>
                  <a:cubicBezTo>
                    <a:pt x="71" y="33"/>
                    <a:pt x="54" y="22"/>
                    <a:pt x="37" y="10"/>
                  </a:cubicBezTo>
                  <a:cubicBezTo>
                    <a:pt x="39" y="10"/>
                    <a:pt x="40" y="9"/>
                    <a:pt x="42" y="9"/>
                  </a:cubicBezTo>
                  <a:moveTo>
                    <a:pt x="37" y="10"/>
                  </a:moveTo>
                  <a:cubicBezTo>
                    <a:pt x="44" y="17"/>
                    <a:pt x="53" y="22"/>
                    <a:pt x="61" y="28"/>
                  </a:cubicBezTo>
                  <a:cubicBezTo>
                    <a:pt x="70" y="34"/>
                    <a:pt x="79" y="40"/>
                    <a:pt x="88" y="46"/>
                  </a:cubicBezTo>
                  <a:cubicBezTo>
                    <a:pt x="88" y="49"/>
                    <a:pt x="89" y="51"/>
                    <a:pt x="90" y="54"/>
                  </a:cubicBezTo>
                  <a:cubicBezTo>
                    <a:pt x="89" y="53"/>
                    <a:pt x="89" y="53"/>
                    <a:pt x="88" y="53"/>
                  </a:cubicBezTo>
                  <a:cubicBezTo>
                    <a:pt x="86" y="51"/>
                    <a:pt x="83" y="49"/>
                    <a:pt x="80" y="47"/>
                  </a:cubicBezTo>
                  <a:cubicBezTo>
                    <a:pt x="75" y="43"/>
                    <a:pt x="69" y="39"/>
                    <a:pt x="64" y="35"/>
                  </a:cubicBezTo>
                  <a:cubicBezTo>
                    <a:pt x="53" y="28"/>
                    <a:pt x="42" y="20"/>
                    <a:pt x="32" y="12"/>
                  </a:cubicBezTo>
                  <a:cubicBezTo>
                    <a:pt x="33" y="12"/>
                    <a:pt x="35" y="11"/>
                    <a:pt x="37" y="10"/>
                  </a:cubicBezTo>
                  <a:moveTo>
                    <a:pt x="29" y="14"/>
                  </a:moveTo>
                  <a:cubicBezTo>
                    <a:pt x="29" y="13"/>
                    <a:pt x="30" y="13"/>
                    <a:pt x="31" y="12"/>
                  </a:cubicBezTo>
                  <a:cubicBezTo>
                    <a:pt x="41" y="20"/>
                    <a:pt x="51" y="27"/>
                    <a:pt x="61" y="34"/>
                  </a:cubicBezTo>
                  <a:cubicBezTo>
                    <a:pt x="66" y="37"/>
                    <a:pt x="70" y="41"/>
                    <a:pt x="75" y="44"/>
                  </a:cubicBezTo>
                  <a:cubicBezTo>
                    <a:pt x="78" y="46"/>
                    <a:pt x="80" y="48"/>
                    <a:pt x="82" y="49"/>
                  </a:cubicBezTo>
                  <a:cubicBezTo>
                    <a:pt x="83" y="50"/>
                    <a:pt x="85" y="51"/>
                    <a:pt x="86" y="52"/>
                  </a:cubicBezTo>
                  <a:cubicBezTo>
                    <a:pt x="87" y="53"/>
                    <a:pt x="89" y="54"/>
                    <a:pt x="90" y="55"/>
                  </a:cubicBezTo>
                  <a:cubicBezTo>
                    <a:pt x="90" y="55"/>
                    <a:pt x="90" y="55"/>
                    <a:pt x="90" y="55"/>
                  </a:cubicBezTo>
                  <a:cubicBezTo>
                    <a:pt x="90" y="55"/>
                    <a:pt x="90" y="55"/>
                    <a:pt x="90" y="56"/>
                  </a:cubicBezTo>
                  <a:cubicBezTo>
                    <a:pt x="90" y="56"/>
                    <a:pt x="90" y="56"/>
                    <a:pt x="90" y="56"/>
                  </a:cubicBezTo>
                  <a:cubicBezTo>
                    <a:pt x="90" y="56"/>
                    <a:pt x="90" y="56"/>
                    <a:pt x="91" y="56"/>
                  </a:cubicBezTo>
                  <a:cubicBezTo>
                    <a:pt x="91" y="58"/>
                    <a:pt x="92" y="60"/>
                    <a:pt x="92" y="63"/>
                  </a:cubicBezTo>
                  <a:cubicBezTo>
                    <a:pt x="82" y="55"/>
                    <a:pt x="71" y="47"/>
                    <a:pt x="60" y="40"/>
                  </a:cubicBezTo>
                  <a:cubicBezTo>
                    <a:pt x="49" y="32"/>
                    <a:pt x="38" y="23"/>
                    <a:pt x="26" y="16"/>
                  </a:cubicBezTo>
                  <a:cubicBezTo>
                    <a:pt x="26" y="16"/>
                    <a:pt x="26" y="16"/>
                    <a:pt x="26" y="16"/>
                  </a:cubicBezTo>
                  <a:cubicBezTo>
                    <a:pt x="36" y="24"/>
                    <a:pt x="48" y="32"/>
                    <a:pt x="59" y="40"/>
                  </a:cubicBezTo>
                  <a:cubicBezTo>
                    <a:pt x="70" y="48"/>
                    <a:pt x="81" y="56"/>
                    <a:pt x="92" y="64"/>
                  </a:cubicBezTo>
                  <a:cubicBezTo>
                    <a:pt x="93" y="67"/>
                    <a:pt x="93" y="69"/>
                    <a:pt x="94" y="72"/>
                  </a:cubicBezTo>
                  <a:cubicBezTo>
                    <a:pt x="69" y="55"/>
                    <a:pt x="45" y="37"/>
                    <a:pt x="22" y="18"/>
                  </a:cubicBezTo>
                  <a:cubicBezTo>
                    <a:pt x="24" y="17"/>
                    <a:pt x="26" y="15"/>
                    <a:pt x="29" y="14"/>
                  </a:cubicBezTo>
                  <a:moveTo>
                    <a:pt x="1" y="77"/>
                  </a:moveTo>
                  <a:cubicBezTo>
                    <a:pt x="1" y="76"/>
                    <a:pt x="1" y="74"/>
                    <a:pt x="2" y="72"/>
                  </a:cubicBezTo>
                  <a:cubicBezTo>
                    <a:pt x="2" y="73"/>
                    <a:pt x="3" y="74"/>
                    <a:pt x="4" y="75"/>
                  </a:cubicBezTo>
                  <a:cubicBezTo>
                    <a:pt x="5" y="75"/>
                    <a:pt x="6" y="76"/>
                    <a:pt x="7" y="77"/>
                  </a:cubicBezTo>
                  <a:cubicBezTo>
                    <a:pt x="5" y="77"/>
                    <a:pt x="3" y="77"/>
                    <a:pt x="1" y="77"/>
                  </a:cubicBezTo>
                  <a:moveTo>
                    <a:pt x="7" y="77"/>
                  </a:moveTo>
                  <a:cubicBezTo>
                    <a:pt x="6" y="76"/>
                    <a:pt x="5" y="75"/>
                    <a:pt x="4" y="74"/>
                  </a:cubicBezTo>
                  <a:cubicBezTo>
                    <a:pt x="3" y="73"/>
                    <a:pt x="3" y="73"/>
                    <a:pt x="2" y="72"/>
                  </a:cubicBezTo>
                  <a:cubicBezTo>
                    <a:pt x="2" y="70"/>
                    <a:pt x="2" y="69"/>
                    <a:pt x="2" y="67"/>
                  </a:cubicBezTo>
                  <a:cubicBezTo>
                    <a:pt x="6" y="71"/>
                    <a:pt x="10" y="74"/>
                    <a:pt x="14" y="77"/>
                  </a:cubicBezTo>
                  <a:cubicBezTo>
                    <a:pt x="12" y="77"/>
                    <a:pt x="10" y="77"/>
                    <a:pt x="7" y="77"/>
                  </a:cubicBezTo>
                  <a:moveTo>
                    <a:pt x="15" y="76"/>
                  </a:moveTo>
                  <a:cubicBezTo>
                    <a:pt x="11" y="73"/>
                    <a:pt x="6" y="70"/>
                    <a:pt x="2" y="67"/>
                  </a:cubicBezTo>
                  <a:cubicBezTo>
                    <a:pt x="2" y="66"/>
                    <a:pt x="2" y="65"/>
                    <a:pt x="2" y="64"/>
                  </a:cubicBezTo>
                  <a:cubicBezTo>
                    <a:pt x="8" y="68"/>
                    <a:pt x="14" y="73"/>
                    <a:pt x="20" y="76"/>
                  </a:cubicBezTo>
                  <a:cubicBezTo>
                    <a:pt x="18" y="76"/>
                    <a:pt x="17" y="76"/>
                    <a:pt x="15" y="76"/>
                  </a:cubicBezTo>
                  <a:moveTo>
                    <a:pt x="24" y="76"/>
                  </a:moveTo>
                  <a:cubicBezTo>
                    <a:pt x="23" y="76"/>
                    <a:pt x="22" y="76"/>
                    <a:pt x="21" y="76"/>
                  </a:cubicBezTo>
                  <a:cubicBezTo>
                    <a:pt x="15" y="72"/>
                    <a:pt x="9" y="68"/>
                    <a:pt x="2" y="63"/>
                  </a:cubicBezTo>
                  <a:cubicBezTo>
                    <a:pt x="3" y="62"/>
                    <a:pt x="3" y="60"/>
                    <a:pt x="3" y="59"/>
                  </a:cubicBezTo>
                  <a:cubicBezTo>
                    <a:pt x="11" y="65"/>
                    <a:pt x="19" y="71"/>
                    <a:pt x="27" y="76"/>
                  </a:cubicBezTo>
                  <a:cubicBezTo>
                    <a:pt x="26" y="76"/>
                    <a:pt x="25" y="76"/>
                    <a:pt x="24" y="76"/>
                  </a:cubicBezTo>
                  <a:moveTo>
                    <a:pt x="28" y="76"/>
                  </a:moveTo>
                  <a:cubicBezTo>
                    <a:pt x="20" y="70"/>
                    <a:pt x="11" y="64"/>
                    <a:pt x="3" y="58"/>
                  </a:cubicBezTo>
                  <a:cubicBezTo>
                    <a:pt x="3" y="56"/>
                    <a:pt x="4" y="55"/>
                    <a:pt x="4" y="53"/>
                  </a:cubicBezTo>
                  <a:cubicBezTo>
                    <a:pt x="9" y="57"/>
                    <a:pt x="13" y="60"/>
                    <a:pt x="18" y="64"/>
                  </a:cubicBezTo>
                  <a:cubicBezTo>
                    <a:pt x="23" y="68"/>
                    <a:pt x="29" y="73"/>
                    <a:pt x="35" y="76"/>
                  </a:cubicBezTo>
                  <a:cubicBezTo>
                    <a:pt x="32" y="76"/>
                    <a:pt x="30" y="76"/>
                    <a:pt x="28" y="76"/>
                  </a:cubicBezTo>
                  <a:moveTo>
                    <a:pt x="35" y="76"/>
                  </a:moveTo>
                  <a:cubicBezTo>
                    <a:pt x="35" y="76"/>
                    <a:pt x="35" y="76"/>
                    <a:pt x="35" y="76"/>
                  </a:cubicBezTo>
                  <a:cubicBezTo>
                    <a:pt x="30" y="72"/>
                    <a:pt x="25" y="68"/>
                    <a:pt x="20" y="65"/>
                  </a:cubicBezTo>
                  <a:cubicBezTo>
                    <a:pt x="15" y="61"/>
                    <a:pt x="9" y="57"/>
                    <a:pt x="4" y="52"/>
                  </a:cubicBezTo>
                  <a:cubicBezTo>
                    <a:pt x="5" y="51"/>
                    <a:pt x="5" y="49"/>
                    <a:pt x="5" y="47"/>
                  </a:cubicBezTo>
                  <a:cubicBezTo>
                    <a:pt x="18" y="57"/>
                    <a:pt x="30" y="67"/>
                    <a:pt x="43" y="76"/>
                  </a:cubicBezTo>
                  <a:cubicBezTo>
                    <a:pt x="43" y="76"/>
                    <a:pt x="43" y="76"/>
                    <a:pt x="43" y="76"/>
                  </a:cubicBezTo>
                  <a:cubicBezTo>
                    <a:pt x="41" y="76"/>
                    <a:pt x="38" y="76"/>
                    <a:pt x="35" y="76"/>
                  </a:cubicBezTo>
                  <a:moveTo>
                    <a:pt x="48" y="76"/>
                  </a:moveTo>
                  <a:cubicBezTo>
                    <a:pt x="46" y="76"/>
                    <a:pt x="45" y="76"/>
                    <a:pt x="44" y="76"/>
                  </a:cubicBezTo>
                  <a:cubicBezTo>
                    <a:pt x="44" y="76"/>
                    <a:pt x="44" y="76"/>
                    <a:pt x="44" y="76"/>
                  </a:cubicBezTo>
                  <a:cubicBezTo>
                    <a:pt x="31" y="66"/>
                    <a:pt x="18" y="56"/>
                    <a:pt x="5" y="47"/>
                  </a:cubicBezTo>
                  <a:cubicBezTo>
                    <a:pt x="6" y="46"/>
                    <a:pt x="6" y="44"/>
                    <a:pt x="7" y="43"/>
                  </a:cubicBezTo>
                  <a:cubicBezTo>
                    <a:pt x="14" y="49"/>
                    <a:pt x="21" y="54"/>
                    <a:pt x="28" y="60"/>
                  </a:cubicBezTo>
                  <a:cubicBezTo>
                    <a:pt x="35" y="65"/>
                    <a:pt x="42" y="71"/>
                    <a:pt x="49" y="76"/>
                  </a:cubicBezTo>
                  <a:cubicBezTo>
                    <a:pt x="48" y="76"/>
                    <a:pt x="48" y="76"/>
                    <a:pt x="48" y="76"/>
                  </a:cubicBezTo>
                  <a:moveTo>
                    <a:pt x="50" y="76"/>
                  </a:moveTo>
                  <a:cubicBezTo>
                    <a:pt x="43" y="70"/>
                    <a:pt x="36" y="65"/>
                    <a:pt x="28" y="59"/>
                  </a:cubicBezTo>
                  <a:cubicBezTo>
                    <a:pt x="21" y="54"/>
                    <a:pt x="14" y="48"/>
                    <a:pt x="7" y="43"/>
                  </a:cubicBezTo>
                  <a:cubicBezTo>
                    <a:pt x="7" y="41"/>
                    <a:pt x="8" y="39"/>
                    <a:pt x="8" y="38"/>
                  </a:cubicBezTo>
                  <a:cubicBezTo>
                    <a:pt x="17" y="44"/>
                    <a:pt x="25" y="51"/>
                    <a:pt x="33" y="57"/>
                  </a:cubicBezTo>
                  <a:cubicBezTo>
                    <a:pt x="38" y="60"/>
                    <a:pt x="42" y="64"/>
                    <a:pt x="46" y="67"/>
                  </a:cubicBezTo>
                  <a:cubicBezTo>
                    <a:pt x="51" y="70"/>
                    <a:pt x="55" y="73"/>
                    <a:pt x="59" y="76"/>
                  </a:cubicBezTo>
                  <a:cubicBezTo>
                    <a:pt x="56" y="76"/>
                    <a:pt x="53" y="76"/>
                    <a:pt x="50" y="76"/>
                  </a:cubicBezTo>
                  <a:moveTo>
                    <a:pt x="60" y="76"/>
                  </a:moveTo>
                  <a:cubicBezTo>
                    <a:pt x="57" y="73"/>
                    <a:pt x="52" y="70"/>
                    <a:pt x="49" y="67"/>
                  </a:cubicBezTo>
                  <a:cubicBezTo>
                    <a:pt x="44" y="64"/>
                    <a:pt x="39" y="61"/>
                    <a:pt x="35" y="57"/>
                  </a:cubicBezTo>
                  <a:cubicBezTo>
                    <a:pt x="26" y="51"/>
                    <a:pt x="17" y="44"/>
                    <a:pt x="9" y="37"/>
                  </a:cubicBezTo>
                  <a:cubicBezTo>
                    <a:pt x="9" y="36"/>
                    <a:pt x="10" y="34"/>
                    <a:pt x="11" y="33"/>
                  </a:cubicBezTo>
                  <a:cubicBezTo>
                    <a:pt x="28" y="49"/>
                    <a:pt x="48" y="63"/>
                    <a:pt x="67" y="76"/>
                  </a:cubicBezTo>
                  <a:cubicBezTo>
                    <a:pt x="65" y="76"/>
                    <a:pt x="63" y="76"/>
                    <a:pt x="60" y="76"/>
                  </a:cubicBezTo>
                  <a:moveTo>
                    <a:pt x="72" y="76"/>
                  </a:moveTo>
                  <a:cubicBezTo>
                    <a:pt x="71" y="76"/>
                    <a:pt x="69" y="76"/>
                    <a:pt x="68" y="76"/>
                  </a:cubicBezTo>
                  <a:cubicBezTo>
                    <a:pt x="49" y="62"/>
                    <a:pt x="30" y="47"/>
                    <a:pt x="11" y="32"/>
                  </a:cubicBezTo>
                  <a:cubicBezTo>
                    <a:pt x="12" y="31"/>
                    <a:pt x="13" y="29"/>
                    <a:pt x="14" y="27"/>
                  </a:cubicBezTo>
                  <a:cubicBezTo>
                    <a:pt x="34" y="45"/>
                    <a:pt x="55" y="61"/>
                    <a:pt x="76" y="76"/>
                  </a:cubicBezTo>
                  <a:cubicBezTo>
                    <a:pt x="74" y="76"/>
                    <a:pt x="73" y="76"/>
                    <a:pt x="72" y="76"/>
                  </a:cubicBezTo>
                  <a:moveTo>
                    <a:pt x="77" y="76"/>
                  </a:moveTo>
                  <a:cubicBezTo>
                    <a:pt x="56" y="60"/>
                    <a:pt x="35" y="43"/>
                    <a:pt x="14" y="27"/>
                  </a:cubicBezTo>
                  <a:cubicBezTo>
                    <a:pt x="15" y="26"/>
                    <a:pt x="16" y="24"/>
                    <a:pt x="17" y="23"/>
                  </a:cubicBezTo>
                  <a:cubicBezTo>
                    <a:pt x="29" y="32"/>
                    <a:pt x="40" y="41"/>
                    <a:pt x="52" y="50"/>
                  </a:cubicBezTo>
                  <a:cubicBezTo>
                    <a:pt x="63" y="58"/>
                    <a:pt x="75" y="68"/>
                    <a:pt x="87" y="76"/>
                  </a:cubicBezTo>
                  <a:cubicBezTo>
                    <a:pt x="83" y="76"/>
                    <a:pt x="80" y="76"/>
                    <a:pt x="77" y="76"/>
                  </a:cubicBezTo>
                  <a:moveTo>
                    <a:pt x="88" y="76"/>
                  </a:moveTo>
                  <a:cubicBezTo>
                    <a:pt x="77" y="67"/>
                    <a:pt x="65" y="59"/>
                    <a:pt x="53" y="50"/>
                  </a:cubicBezTo>
                  <a:cubicBezTo>
                    <a:pt x="41" y="41"/>
                    <a:pt x="30" y="32"/>
                    <a:pt x="17" y="23"/>
                  </a:cubicBezTo>
                  <a:cubicBezTo>
                    <a:pt x="19" y="21"/>
                    <a:pt x="20" y="20"/>
                    <a:pt x="22" y="19"/>
                  </a:cubicBezTo>
                  <a:cubicBezTo>
                    <a:pt x="44" y="39"/>
                    <a:pt x="69" y="57"/>
                    <a:pt x="94" y="73"/>
                  </a:cubicBezTo>
                  <a:cubicBezTo>
                    <a:pt x="94" y="73"/>
                    <a:pt x="94" y="73"/>
                    <a:pt x="94" y="73"/>
                  </a:cubicBezTo>
                  <a:cubicBezTo>
                    <a:pt x="94" y="74"/>
                    <a:pt x="94" y="75"/>
                    <a:pt x="94" y="77"/>
                  </a:cubicBezTo>
                  <a:cubicBezTo>
                    <a:pt x="92" y="76"/>
                    <a:pt x="90" y="76"/>
                    <a:pt x="88" y="76"/>
                  </a:cubicBezTo>
                </a:path>
              </a:pathLst>
            </a:custGeom>
            <a:grpFill/>
            <a:ln w="952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13" name="Freeform 107"/>
            <p:cNvSpPr>
              <a:spLocks noEditPoints="1"/>
            </p:cNvSpPr>
            <p:nvPr/>
          </p:nvSpPr>
          <p:spPr bwMode="auto">
            <a:xfrm>
              <a:off x="10534650" y="-3535363"/>
              <a:ext cx="257175" cy="269875"/>
            </a:xfrm>
            <a:custGeom>
              <a:avLst/>
              <a:gdLst>
                <a:gd name="T0" fmla="*/ 15 w 69"/>
                <a:gd name="T1" fmla="*/ 9 h 72"/>
                <a:gd name="T2" fmla="*/ 34 w 69"/>
                <a:gd name="T3" fmla="*/ 69 h 72"/>
                <a:gd name="T4" fmla="*/ 60 w 69"/>
                <a:gd name="T5" fmla="*/ 57 h 72"/>
                <a:gd name="T6" fmla="*/ 65 w 69"/>
                <a:gd name="T7" fmla="*/ 47 h 72"/>
                <a:gd name="T8" fmla="*/ 62 w 69"/>
                <a:gd name="T9" fmla="*/ 23 h 72"/>
                <a:gd name="T10" fmla="*/ 49 w 69"/>
                <a:gd name="T11" fmla="*/ 8 h 72"/>
                <a:gd name="T12" fmla="*/ 35 w 69"/>
                <a:gd name="T13" fmla="*/ 4 h 72"/>
                <a:gd name="T14" fmla="*/ 64 w 69"/>
                <a:gd name="T15" fmla="*/ 30 h 72"/>
                <a:gd name="T16" fmla="*/ 35 w 69"/>
                <a:gd name="T17" fmla="*/ 4 h 72"/>
                <a:gd name="T18" fmla="*/ 65 w 69"/>
                <a:gd name="T19" fmla="*/ 31 h 72"/>
                <a:gd name="T20" fmla="*/ 23 w 69"/>
                <a:gd name="T21" fmla="*/ 6 h 72"/>
                <a:gd name="T22" fmla="*/ 7 w 69"/>
                <a:gd name="T23" fmla="*/ 49 h 72"/>
                <a:gd name="T24" fmla="*/ 7 w 69"/>
                <a:gd name="T25" fmla="*/ 49 h 72"/>
                <a:gd name="T26" fmla="*/ 39 w 69"/>
                <a:gd name="T27" fmla="*/ 67 h 72"/>
                <a:gd name="T28" fmla="*/ 35 w 69"/>
                <a:gd name="T29" fmla="*/ 67 h 72"/>
                <a:gd name="T30" fmla="*/ 34 w 69"/>
                <a:gd name="T31" fmla="*/ 67 h 72"/>
                <a:gd name="T32" fmla="*/ 7 w 69"/>
                <a:gd name="T33" fmla="*/ 48 h 72"/>
                <a:gd name="T34" fmla="*/ 41 w 69"/>
                <a:gd name="T35" fmla="*/ 67 h 72"/>
                <a:gd name="T36" fmla="*/ 42 w 69"/>
                <a:gd name="T37" fmla="*/ 67 h 72"/>
                <a:gd name="T38" fmla="*/ 4 w 69"/>
                <a:gd name="T39" fmla="*/ 35 h 72"/>
                <a:gd name="T40" fmla="*/ 45 w 69"/>
                <a:gd name="T41" fmla="*/ 66 h 72"/>
                <a:gd name="T42" fmla="*/ 46 w 69"/>
                <a:gd name="T43" fmla="*/ 66 h 72"/>
                <a:gd name="T44" fmla="*/ 4 w 69"/>
                <a:gd name="T45" fmla="*/ 35 h 72"/>
                <a:gd name="T46" fmla="*/ 50 w 69"/>
                <a:gd name="T47" fmla="*/ 64 h 72"/>
                <a:gd name="T48" fmla="*/ 50 w 69"/>
                <a:gd name="T49" fmla="*/ 63 h 72"/>
                <a:gd name="T50" fmla="*/ 5 w 69"/>
                <a:gd name="T51" fmla="*/ 28 h 72"/>
                <a:gd name="T52" fmla="*/ 30 w 69"/>
                <a:gd name="T53" fmla="*/ 41 h 72"/>
                <a:gd name="T54" fmla="*/ 50 w 69"/>
                <a:gd name="T55" fmla="*/ 63 h 72"/>
                <a:gd name="T56" fmla="*/ 31 w 69"/>
                <a:gd name="T57" fmla="*/ 41 h 72"/>
                <a:gd name="T58" fmla="*/ 9 w 69"/>
                <a:gd name="T59" fmla="*/ 18 h 72"/>
                <a:gd name="T60" fmla="*/ 55 w 69"/>
                <a:gd name="T61" fmla="*/ 59 h 72"/>
                <a:gd name="T62" fmla="*/ 9 w 69"/>
                <a:gd name="T63" fmla="*/ 18 h 72"/>
                <a:gd name="T64" fmla="*/ 61 w 69"/>
                <a:gd name="T65" fmla="*/ 51 h 72"/>
                <a:gd name="T66" fmla="*/ 62 w 69"/>
                <a:gd name="T67" fmla="*/ 51 h 72"/>
                <a:gd name="T68" fmla="*/ 14 w 69"/>
                <a:gd name="T69" fmla="*/ 12 h 72"/>
                <a:gd name="T70" fmla="*/ 64 w 69"/>
                <a:gd name="T71" fmla="*/ 45 h 72"/>
                <a:gd name="T72" fmla="*/ 62 w 69"/>
                <a:gd name="T73" fmla="*/ 51 h 72"/>
                <a:gd name="T74" fmla="*/ 64 w 69"/>
                <a:gd name="T75" fmla="*/ 44 h 72"/>
                <a:gd name="T76" fmla="*/ 22 w 69"/>
                <a:gd name="T77" fmla="*/ 6 h 72"/>
                <a:gd name="T78" fmla="*/ 65 w 69"/>
                <a:gd name="T79"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9" h="72">
                  <a:moveTo>
                    <a:pt x="54" y="9"/>
                  </a:moveTo>
                  <a:cubicBezTo>
                    <a:pt x="42" y="1"/>
                    <a:pt x="26" y="0"/>
                    <a:pt x="15" y="9"/>
                  </a:cubicBezTo>
                  <a:cubicBezTo>
                    <a:pt x="3" y="18"/>
                    <a:pt x="0" y="33"/>
                    <a:pt x="4" y="47"/>
                  </a:cubicBezTo>
                  <a:cubicBezTo>
                    <a:pt x="8" y="59"/>
                    <a:pt x="20" y="72"/>
                    <a:pt x="34" y="69"/>
                  </a:cubicBezTo>
                  <a:cubicBezTo>
                    <a:pt x="34" y="69"/>
                    <a:pt x="34" y="69"/>
                    <a:pt x="34" y="69"/>
                  </a:cubicBezTo>
                  <a:cubicBezTo>
                    <a:pt x="45" y="70"/>
                    <a:pt x="55" y="65"/>
                    <a:pt x="60" y="57"/>
                  </a:cubicBezTo>
                  <a:cubicBezTo>
                    <a:pt x="61" y="57"/>
                    <a:pt x="61" y="56"/>
                    <a:pt x="61" y="56"/>
                  </a:cubicBezTo>
                  <a:cubicBezTo>
                    <a:pt x="63" y="53"/>
                    <a:pt x="64" y="50"/>
                    <a:pt x="65" y="47"/>
                  </a:cubicBezTo>
                  <a:cubicBezTo>
                    <a:pt x="69" y="33"/>
                    <a:pt x="65" y="18"/>
                    <a:pt x="54" y="9"/>
                  </a:cubicBezTo>
                  <a:moveTo>
                    <a:pt x="62" y="23"/>
                  </a:moveTo>
                  <a:cubicBezTo>
                    <a:pt x="53" y="17"/>
                    <a:pt x="45" y="11"/>
                    <a:pt x="36" y="4"/>
                  </a:cubicBezTo>
                  <a:cubicBezTo>
                    <a:pt x="40" y="5"/>
                    <a:pt x="45" y="6"/>
                    <a:pt x="49" y="8"/>
                  </a:cubicBezTo>
                  <a:cubicBezTo>
                    <a:pt x="55" y="12"/>
                    <a:pt x="59" y="17"/>
                    <a:pt x="62" y="23"/>
                  </a:cubicBezTo>
                  <a:moveTo>
                    <a:pt x="35" y="4"/>
                  </a:moveTo>
                  <a:cubicBezTo>
                    <a:pt x="44" y="11"/>
                    <a:pt x="53" y="18"/>
                    <a:pt x="63" y="24"/>
                  </a:cubicBezTo>
                  <a:cubicBezTo>
                    <a:pt x="63" y="26"/>
                    <a:pt x="64" y="28"/>
                    <a:pt x="64" y="30"/>
                  </a:cubicBezTo>
                  <a:cubicBezTo>
                    <a:pt x="53" y="21"/>
                    <a:pt x="41" y="12"/>
                    <a:pt x="29" y="5"/>
                  </a:cubicBezTo>
                  <a:cubicBezTo>
                    <a:pt x="31" y="4"/>
                    <a:pt x="33" y="4"/>
                    <a:pt x="35" y="4"/>
                  </a:cubicBezTo>
                  <a:moveTo>
                    <a:pt x="28" y="5"/>
                  </a:moveTo>
                  <a:cubicBezTo>
                    <a:pt x="41" y="13"/>
                    <a:pt x="52" y="22"/>
                    <a:pt x="65" y="31"/>
                  </a:cubicBezTo>
                  <a:cubicBezTo>
                    <a:pt x="65" y="33"/>
                    <a:pt x="65" y="34"/>
                    <a:pt x="65" y="36"/>
                  </a:cubicBezTo>
                  <a:cubicBezTo>
                    <a:pt x="51" y="26"/>
                    <a:pt x="37" y="16"/>
                    <a:pt x="23" y="6"/>
                  </a:cubicBezTo>
                  <a:cubicBezTo>
                    <a:pt x="25" y="5"/>
                    <a:pt x="26" y="5"/>
                    <a:pt x="28" y="5"/>
                  </a:cubicBezTo>
                  <a:moveTo>
                    <a:pt x="7" y="49"/>
                  </a:moveTo>
                  <a:cubicBezTo>
                    <a:pt x="14" y="56"/>
                    <a:pt x="22" y="62"/>
                    <a:pt x="31" y="68"/>
                  </a:cubicBezTo>
                  <a:cubicBezTo>
                    <a:pt x="20" y="68"/>
                    <a:pt x="11" y="60"/>
                    <a:pt x="7" y="49"/>
                  </a:cubicBezTo>
                  <a:moveTo>
                    <a:pt x="39" y="67"/>
                  </a:moveTo>
                  <a:cubicBezTo>
                    <a:pt x="39" y="67"/>
                    <a:pt x="39" y="67"/>
                    <a:pt x="39" y="67"/>
                  </a:cubicBezTo>
                  <a:cubicBezTo>
                    <a:pt x="39" y="67"/>
                    <a:pt x="39" y="66"/>
                    <a:pt x="38" y="66"/>
                  </a:cubicBezTo>
                  <a:cubicBezTo>
                    <a:pt x="37" y="67"/>
                    <a:pt x="36" y="67"/>
                    <a:pt x="35" y="67"/>
                  </a:cubicBezTo>
                  <a:cubicBezTo>
                    <a:pt x="35" y="67"/>
                    <a:pt x="35" y="67"/>
                    <a:pt x="34" y="67"/>
                  </a:cubicBezTo>
                  <a:cubicBezTo>
                    <a:pt x="34" y="67"/>
                    <a:pt x="34" y="67"/>
                    <a:pt x="34" y="67"/>
                  </a:cubicBezTo>
                  <a:cubicBezTo>
                    <a:pt x="33" y="68"/>
                    <a:pt x="32" y="68"/>
                    <a:pt x="32" y="68"/>
                  </a:cubicBezTo>
                  <a:cubicBezTo>
                    <a:pt x="23" y="62"/>
                    <a:pt x="15" y="55"/>
                    <a:pt x="7" y="48"/>
                  </a:cubicBezTo>
                  <a:cubicBezTo>
                    <a:pt x="6" y="46"/>
                    <a:pt x="5" y="44"/>
                    <a:pt x="5" y="41"/>
                  </a:cubicBezTo>
                  <a:cubicBezTo>
                    <a:pt x="17" y="50"/>
                    <a:pt x="28" y="59"/>
                    <a:pt x="41" y="67"/>
                  </a:cubicBezTo>
                  <a:cubicBezTo>
                    <a:pt x="40" y="67"/>
                    <a:pt x="39" y="67"/>
                    <a:pt x="39" y="67"/>
                  </a:cubicBezTo>
                  <a:moveTo>
                    <a:pt x="42" y="67"/>
                  </a:moveTo>
                  <a:cubicBezTo>
                    <a:pt x="30" y="58"/>
                    <a:pt x="17" y="49"/>
                    <a:pt x="5" y="41"/>
                  </a:cubicBezTo>
                  <a:cubicBezTo>
                    <a:pt x="4" y="39"/>
                    <a:pt x="4" y="37"/>
                    <a:pt x="4" y="35"/>
                  </a:cubicBezTo>
                  <a:cubicBezTo>
                    <a:pt x="11" y="40"/>
                    <a:pt x="17" y="45"/>
                    <a:pt x="24" y="50"/>
                  </a:cubicBezTo>
                  <a:cubicBezTo>
                    <a:pt x="31" y="55"/>
                    <a:pt x="38" y="61"/>
                    <a:pt x="45" y="66"/>
                  </a:cubicBezTo>
                  <a:cubicBezTo>
                    <a:pt x="44" y="66"/>
                    <a:pt x="43" y="67"/>
                    <a:pt x="42" y="67"/>
                  </a:cubicBezTo>
                  <a:moveTo>
                    <a:pt x="46" y="66"/>
                  </a:moveTo>
                  <a:cubicBezTo>
                    <a:pt x="39" y="60"/>
                    <a:pt x="32" y="55"/>
                    <a:pt x="25" y="50"/>
                  </a:cubicBezTo>
                  <a:cubicBezTo>
                    <a:pt x="18" y="45"/>
                    <a:pt x="11" y="40"/>
                    <a:pt x="4" y="35"/>
                  </a:cubicBezTo>
                  <a:cubicBezTo>
                    <a:pt x="4" y="33"/>
                    <a:pt x="4" y="31"/>
                    <a:pt x="5" y="29"/>
                  </a:cubicBezTo>
                  <a:cubicBezTo>
                    <a:pt x="19" y="41"/>
                    <a:pt x="35" y="52"/>
                    <a:pt x="50" y="64"/>
                  </a:cubicBezTo>
                  <a:cubicBezTo>
                    <a:pt x="49" y="64"/>
                    <a:pt x="47" y="65"/>
                    <a:pt x="46" y="66"/>
                  </a:cubicBezTo>
                  <a:moveTo>
                    <a:pt x="50" y="63"/>
                  </a:moveTo>
                  <a:cubicBezTo>
                    <a:pt x="50" y="63"/>
                    <a:pt x="50" y="63"/>
                    <a:pt x="50" y="63"/>
                  </a:cubicBezTo>
                  <a:cubicBezTo>
                    <a:pt x="35" y="52"/>
                    <a:pt x="20" y="40"/>
                    <a:pt x="5" y="28"/>
                  </a:cubicBezTo>
                  <a:cubicBezTo>
                    <a:pt x="5" y="27"/>
                    <a:pt x="5" y="25"/>
                    <a:pt x="6" y="23"/>
                  </a:cubicBezTo>
                  <a:cubicBezTo>
                    <a:pt x="14" y="29"/>
                    <a:pt x="22" y="35"/>
                    <a:pt x="30" y="41"/>
                  </a:cubicBezTo>
                  <a:cubicBezTo>
                    <a:pt x="38" y="47"/>
                    <a:pt x="46" y="54"/>
                    <a:pt x="55" y="60"/>
                  </a:cubicBezTo>
                  <a:cubicBezTo>
                    <a:pt x="54" y="61"/>
                    <a:pt x="52" y="62"/>
                    <a:pt x="50" y="63"/>
                  </a:cubicBezTo>
                  <a:moveTo>
                    <a:pt x="55" y="59"/>
                  </a:moveTo>
                  <a:cubicBezTo>
                    <a:pt x="48" y="53"/>
                    <a:pt x="39" y="47"/>
                    <a:pt x="31" y="41"/>
                  </a:cubicBezTo>
                  <a:cubicBezTo>
                    <a:pt x="23" y="35"/>
                    <a:pt x="14" y="29"/>
                    <a:pt x="6" y="23"/>
                  </a:cubicBezTo>
                  <a:cubicBezTo>
                    <a:pt x="7" y="21"/>
                    <a:pt x="8" y="20"/>
                    <a:pt x="9" y="18"/>
                  </a:cubicBezTo>
                  <a:cubicBezTo>
                    <a:pt x="25" y="31"/>
                    <a:pt x="42" y="43"/>
                    <a:pt x="59" y="55"/>
                  </a:cubicBezTo>
                  <a:cubicBezTo>
                    <a:pt x="58" y="57"/>
                    <a:pt x="57" y="58"/>
                    <a:pt x="55" y="59"/>
                  </a:cubicBezTo>
                  <a:moveTo>
                    <a:pt x="59" y="55"/>
                  </a:moveTo>
                  <a:cubicBezTo>
                    <a:pt x="43" y="42"/>
                    <a:pt x="26" y="29"/>
                    <a:pt x="9" y="18"/>
                  </a:cubicBezTo>
                  <a:cubicBezTo>
                    <a:pt x="10" y="16"/>
                    <a:pt x="11" y="15"/>
                    <a:pt x="12" y="14"/>
                  </a:cubicBezTo>
                  <a:cubicBezTo>
                    <a:pt x="28" y="26"/>
                    <a:pt x="45" y="38"/>
                    <a:pt x="61" y="51"/>
                  </a:cubicBezTo>
                  <a:cubicBezTo>
                    <a:pt x="61" y="52"/>
                    <a:pt x="60" y="54"/>
                    <a:pt x="59" y="55"/>
                  </a:cubicBezTo>
                  <a:moveTo>
                    <a:pt x="62" y="51"/>
                  </a:moveTo>
                  <a:cubicBezTo>
                    <a:pt x="46" y="37"/>
                    <a:pt x="29" y="25"/>
                    <a:pt x="12" y="13"/>
                  </a:cubicBezTo>
                  <a:cubicBezTo>
                    <a:pt x="13" y="13"/>
                    <a:pt x="13" y="12"/>
                    <a:pt x="14" y="12"/>
                  </a:cubicBezTo>
                  <a:cubicBezTo>
                    <a:pt x="15" y="11"/>
                    <a:pt x="16" y="10"/>
                    <a:pt x="17" y="9"/>
                  </a:cubicBezTo>
                  <a:cubicBezTo>
                    <a:pt x="33" y="20"/>
                    <a:pt x="49" y="32"/>
                    <a:pt x="64" y="45"/>
                  </a:cubicBezTo>
                  <a:cubicBezTo>
                    <a:pt x="64" y="45"/>
                    <a:pt x="64" y="45"/>
                    <a:pt x="64" y="45"/>
                  </a:cubicBezTo>
                  <a:cubicBezTo>
                    <a:pt x="63" y="47"/>
                    <a:pt x="63" y="49"/>
                    <a:pt x="62" y="51"/>
                  </a:cubicBezTo>
                  <a:moveTo>
                    <a:pt x="65" y="42"/>
                  </a:moveTo>
                  <a:cubicBezTo>
                    <a:pt x="64" y="43"/>
                    <a:pt x="64" y="43"/>
                    <a:pt x="64" y="44"/>
                  </a:cubicBezTo>
                  <a:cubicBezTo>
                    <a:pt x="49" y="31"/>
                    <a:pt x="34" y="20"/>
                    <a:pt x="17" y="9"/>
                  </a:cubicBezTo>
                  <a:cubicBezTo>
                    <a:pt x="19" y="8"/>
                    <a:pt x="21" y="7"/>
                    <a:pt x="22" y="6"/>
                  </a:cubicBezTo>
                  <a:cubicBezTo>
                    <a:pt x="36" y="17"/>
                    <a:pt x="51" y="27"/>
                    <a:pt x="65" y="37"/>
                  </a:cubicBezTo>
                  <a:cubicBezTo>
                    <a:pt x="65" y="39"/>
                    <a:pt x="65" y="40"/>
                    <a:pt x="65" y="42"/>
                  </a:cubicBezTo>
                </a:path>
              </a:pathLst>
            </a:custGeom>
            <a:grpFill/>
            <a:ln w="952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14" name="Freeform 108"/>
            <p:cNvSpPr>
              <a:spLocks noEditPoints="1"/>
            </p:cNvSpPr>
            <p:nvPr/>
          </p:nvSpPr>
          <p:spPr bwMode="auto">
            <a:xfrm>
              <a:off x="10493375" y="-3279776"/>
              <a:ext cx="358775" cy="295275"/>
            </a:xfrm>
            <a:custGeom>
              <a:avLst/>
              <a:gdLst>
                <a:gd name="T0" fmla="*/ 84 w 96"/>
                <a:gd name="T1" fmla="*/ 31 h 79"/>
                <a:gd name="T2" fmla="*/ 0 w 96"/>
                <a:gd name="T3" fmla="*/ 79 h 79"/>
                <a:gd name="T4" fmla="*/ 24 w 96"/>
                <a:gd name="T5" fmla="*/ 78 h 79"/>
                <a:gd name="T6" fmla="*/ 94 w 96"/>
                <a:gd name="T7" fmla="*/ 78 h 79"/>
                <a:gd name="T8" fmla="*/ 86 w 96"/>
                <a:gd name="T9" fmla="*/ 35 h 79"/>
                <a:gd name="T10" fmla="*/ 79 w 96"/>
                <a:gd name="T11" fmla="*/ 24 h 79"/>
                <a:gd name="T12" fmla="*/ 80 w 96"/>
                <a:gd name="T13" fmla="*/ 25 h 79"/>
                <a:gd name="T14" fmla="*/ 61 w 96"/>
                <a:gd name="T15" fmla="*/ 9 h 79"/>
                <a:gd name="T16" fmla="*/ 84 w 96"/>
                <a:gd name="T17" fmla="*/ 34 h 79"/>
                <a:gd name="T18" fmla="*/ 49 w 96"/>
                <a:gd name="T19" fmla="*/ 8 h 79"/>
                <a:gd name="T20" fmla="*/ 87 w 96"/>
                <a:gd name="T21" fmla="*/ 45 h 79"/>
                <a:gd name="T22" fmla="*/ 37 w 96"/>
                <a:gd name="T23" fmla="*/ 10 h 79"/>
                <a:gd name="T24" fmla="*/ 90 w 96"/>
                <a:gd name="T25" fmla="*/ 54 h 79"/>
                <a:gd name="T26" fmla="*/ 64 w 96"/>
                <a:gd name="T27" fmla="*/ 35 h 79"/>
                <a:gd name="T28" fmla="*/ 29 w 96"/>
                <a:gd name="T29" fmla="*/ 14 h 79"/>
                <a:gd name="T30" fmla="*/ 75 w 96"/>
                <a:gd name="T31" fmla="*/ 44 h 79"/>
                <a:gd name="T32" fmla="*/ 90 w 96"/>
                <a:gd name="T33" fmla="*/ 55 h 79"/>
                <a:gd name="T34" fmla="*/ 90 w 96"/>
                <a:gd name="T35" fmla="*/ 56 h 79"/>
                <a:gd name="T36" fmla="*/ 60 w 96"/>
                <a:gd name="T37" fmla="*/ 40 h 79"/>
                <a:gd name="T38" fmla="*/ 59 w 96"/>
                <a:gd name="T39" fmla="*/ 40 h 79"/>
                <a:gd name="T40" fmla="*/ 22 w 96"/>
                <a:gd name="T41" fmla="*/ 18 h 79"/>
                <a:gd name="T42" fmla="*/ 2 w 96"/>
                <a:gd name="T43" fmla="*/ 72 h 79"/>
                <a:gd name="T44" fmla="*/ 1 w 96"/>
                <a:gd name="T45" fmla="*/ 77 h 79"/>
                <a:gd name="T46" fmla="*/ 2 w 96"/>
                <a:gd name="T47" fmla="*/ 72 h 79"/>
                <a:gd name="T48" fmla="*/ 7 w 96"/>
                <a:gd name="T49" fmla="*/ 77 h 79"/>
                <a:gd name="T50" fmla="*/ 2 w 96"/>
                <a:gd name="T51" fmla="*/ 64 h 79"/>
                <a:gd name="T52" fmla="*/ 24 w 96"/>
                <a:gd name="T53" fmla="*/ 76 h 79"/>
                <a:gd name="T54" fmla="*/ 3 w 96"/>
                <a:gd name="T55" fmla="*/ 59 h 79"/>
                <a:gd name="T56" fmla="*/ 28 w 96"/>
                <a:gd name="T57" fmla="*/ 76 h 79"/>
                <a:gd name="T58" fmla="*/ 18 w 96"/>
                <a:gd name="T59" fmla="*/ 64 h 79"/>
                <a:gd name="T60" fmla="*/ 35 w 96"/>
                <a:gd name="T61" fmla="*/ 76 h 79"/>
                <a:gd name="T62" fmla="*/ 4 w 96"/>
                <a:gd name="T63" fmla="*/ 52 h 79"/>
                <a:gd name="T64" fmla="*/ 43 w 96"/>
                <a:gd name="T65" fmla="*/ 76 h 79"/>
                <a:gd name="T66" fmla="*/ 44 w 96"/>
                <a:gd name="T67" fmla="*/ 76 h 79"/>
                <a:gd name="T68" fmla="*/ 7 w 96"/>
                <a:gd name="T69" fmla="*/ 43 h 79"/>
                <a:gd name="T70" fmla="*/ 48 w 96"/>
                <a:gd name="T71" fmla="*/ 76 h 79"/>
                <a:gd name="T72" fmla="*/ 7 w 96"/>
                <a:gd name="T73" fmla="*/ 43 h 79"/>
                <a:gd name="T74" fmla="*/ 46 w 96"/>
                <a:gd name="T75" fmla="*/ 67 h 79"/>
                <a:gd name="T76" fmla="*/ 60 w 96"/>
                <a:gd name="T77" fmla="*/ 76 h 79"/>
                <a:gd name="T78" fmla="*/ 9 w 96"/>
                <a:gd name="T79" fmla="*/ 37 h 79"/>
                <a:gd name="T80" fmla="*/ 60 w 96"/>
                <a:gd name="T81" fmla="*/ 76 h 79"/>
                <a:gd name="T82" fmla="*/ 11 w 96"/>
                <a:gd name="T83" fmla="*/ 32 h 79"/>
                <a:gd name="T84" fmla="*/ 72 w 96"/>
                <a:gd name="T85" fmla="*/ 76 h 79"/>
                <a:gd name="T86" fmla="*/ 17 w 96"/>
                <a:gd name="T87" fmla="*/ 23 h 79"/>
                <a:gd name="T88" fmla="*/ 77 w 96"/>
                <a:gd name="T89" fmla="*/ 76 h 79"/>
                <a:gd name="T90" fmla="*/ 17 w 96"/>
                <a:gd name="T91" fmla="*/ 23 h 79"/>
                <a:gd name="T92" fmla="*/ 94 w 96"/>
                <a:gd name="T93" fmla="*/ 7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79">
                  <a:moveTo>
                    <a:pt x="86" y="35"/>
                  </a:moveTo>
                  <a:cubicBezTo>
                    <a:pt x="85" y="33"/>
                    <a:pt x="85" y="32"/>
                    <a:pt x="84" y="31"/>
                  </a:cubicBezTo>
                  <a:cubicBezTo>
                    <a:pt x="84" y="31"/>
                    <a:pt x="84" y="31"/>
                    <a:pt x="84" y="31"/>
                  </a:cubicBezTo>
                  <a:cubicBezTo>
                    <a:pt x="81" y="21"/>
                    <a:pt x="76" y="13"/>
                    <a:pt x="66" y="9"/>
                  </a:cubicBezTo>
                  <a:cubicBezTo>
                    <a:pt x="43" y="0"/>
                    <a:pt x="18" y="13"/>
                    <a:pt x="8" y="34"/>
                  </a:cubicBezTo>
                  <a:cubicBezTo>
                    <a:pt x="1" y="48"/>
                    <a:pt x="0" y="63"/>
                    <a:pt x="0" y="79"/>
                  </a:cubicBezTo>
                  <a:cubicBezTo>
                    <a:pt x="0" y="79"/>
                    <a:pt x="1" y="79"/>
                    <a:pt x="1" y="79"/>
                  </a:cubicBezTo>
                  <a:cubicBezTo>
                    <a:pt x="1" y="78"/>
                    <a:pt x="1" y="78"/>
                    <a:pt x="1" y="78"/>
                  </a:cubicBezTo>
                  <a:cubicBezTo>
                    <a:pt x="9" y="79"/>
                    <a:pt x="17" y="78"/>
                    <a:pt x="24" y="78"/>
                  </a:cubicBezTo>
                  <a:cubicBezTo>
                    <a:pt x="32" y="78"/>
                    <a:pt x="40" y="78"/>
                    <a:pt x="48" y="78"/>
                  </a:cubicBezTo>
                  <a:cubicBezTo>
                    <a:pt x="55" y="78"/>
                    <a:pt x="63" y="78"/>
                    <a:pt x="70" y="78"/>
                  </a:cubicBezTo>
                  <a:cubicBezTo>
                    <a:pt x="78" y="78"/>
                    <a:pt x="86" y="79"/>
                    <a:pt x="94" y="78"/>
                  </a:cubicBezTo>
                  <a:cubicBezTo>
                    <a:pt x="94" y="78"/>
                    <a:pt x="95" y="78"/>
                    <a:pt x="95" y="78"/>
                  </a:cubicBezTo>
                  <a:cubicBezTo>
                    <a:pt x="95" y="78"/>
                    <a:pt x="96" y="78"/>
                    <a:pt x="96" y="77"/>
                  </a:cubicBezTo>
                  <a:cubicBezTo>
                    <a:pt x="95" y="62"/>
                    <a:pt x="91" y="48"/>
                    <a:pt x="86" y="35"/>
                  </a:cubicBezTo>
                  <a:moveTo>
                    <a:pt x="61" y="9"/>
                  </a:moveTo>
                  <a:cubicBezTo>
                    <a:pt x="66" y="11"/>
                    <a:pt x="71" y="14"/>
                    <a:pt x="75" y="18"/>
                  </a:cubicBezTo>
                  <a:cubicBezTo>
                    <a:pt x="77" y="20"/>
                    <a:pt x="78" y="22"/>
                    <a:pt x="79" y="24"/>
                  </a:cubicBezTo>
                  <a:cubicBezTo>
                    <a:pt x="71" y="18"/>
                    <a:pt x="63" y="13"/>
                    <a:pt x="55" y="8"/>
                  </a:cubicBezTo>
                  <a:cubicBezTo>
                    <a:pt x="55" y="8"/>
                    <a:pt x="55" y="8"/>
                    <a:pt x="55" y="9"/>
                  </a:cubicBezTo>
                  <a:cubicBezTo>
                    <a:pt x="63" y="14"/>
                    <a:pt x="72" y="20"/>
                    <a:pt x="80" y="25"/>
                  </a:cubicBezTo>
                  <a:cubicBezTo>
                    <a:pt x="81" y="26"/>
                    <a:pt x="81" y="28"/>
                    <a:pt x="82" y="29"/>
                  </a:cubicBezTo>
                  <a:cubicBezTo>
                    <a:pt x="71" y="22"/>
                    <a:pt x="60" y="15"/>
                    <a:pt x="49" y="8"/>
                  </a:cubicBezTo>
                  <a:cubicBezTo>
                    <a:pt x="53" y="8"/>
                    <a:pt x="57" y="8"/>
                    <a:pt x="61" y="9"/>
                  </a:cubicBezTo>
                  <a:moveTo>
                    <a:pt x="49" y="8"/>
                  </a:moveTo>
                  <a:cubicBezTo>
                    <a:pt x="59" y="16"/>
                    <a:pt x="71" y="23"/>
                    <a:pt x="82" y="30"/>
                  </a:cubicBezTo>
                  <a:cubicBezTo>
                    <a:pt x="83" y="31"/>
                    <a:pt x="83" y="33"/>
                    <a:pt x="84" y="34"/>
                  </a:cubicBezTo>
                  <a:cubicBezTo>
                    <a:pt x="84" y="35"/>
                    <a:pt x="84" y="35"/>
                    <a:pt x="84" y="36"/>
                  </a:cubicBezTo>
                  <a:cubicBezTo>
                    <a:pt x="71" y="26"/>
                    <a:pt x="57" y="17"/>
                    <a:pt x="43" y="9"/>
                  </a:cubicBezTo>
                  <a:cubicBezTo>
                    <a:pt x="45" y="8"/>
                    <a:pt x="47" y="8"/>
                    <a:pt x="49" y="8"/>
                  </a:cubicBezTo>
                  <a:moveTo>
                    <a:pt x="42" y="9"/>
                  </a:moveTo>
                  <a:cubicBezTo>
                    <a:pt x="56" y="18"/>
                    <a:pt x="70" y="29"/>
                    <a:pt x="85" y="37"/>
                  </a:cubicBezTo>
                  <a:cubicBezTo>
                    <a:pt x="86" y="40"/>
                    <a:pt x="86" y="42"/>
                    <a:pt x="87" y="45"/>
                  </a:cubicBezTo>
                  <a:cubicBezTo>
                    <a:pt x="71" y="33"/>
                    <a:pt x="54" y="22"/>
                    <a:pt x="37" y="10"/>
                  </a:cubicBezTo>
                  <a:cubicBezTo>
                    <a:pt x="39" y="10"/>
                    <a:pt x="40" y="9"/>
                    <a:pt x="42" y="9"/>
                  </a:cubicBezTo>
                  <a:moveTo>
                    <a:pt x="37" y="10"/>
                  </a:moveTo>
                  <a:cubicBezTo>
                    <a:pt x="44" y="17"/>
                    <a:pt x="53" y="22"/>
                    <a:pt x="61" y="28"/>
                  </a:cubicBezTo>
                  <a:cubicBezTo>
                    <a:pt x="70" y="34"/>
                    <a:pt x="79" y="40"/>
                    <a:pt x="88" y="46"/>
                  </a:cubicBezTo>
                  <a:cubicBezTo>
                    <a:pt x="88" y="49"/>
                    <a:pt x="89" y="51"/>
                    <a:pt x="90" y="54"/>
                  </a:cubicBezTo>
                  <a:cubicBezTo>
                    <a:pt x="89" y="53"/>
                    <a:pt x="89" y="53"/>
                    <a:pt x="88" y="53"/>
                  </a:cubicBezTo>
                  <a:cubicBezTo>
                    <a:pt x="86" y="51"/>
                    <a:pt x="83" y="49"/>
                    <a:pt x="80" y="47"/>
                  </a:cubicBezTo>
                  <a:cubicBezTo>
                    <a:pt x="75" y="43"/>
                    <a:pt x="69" y="39"/>
                    <a:pt x="64" y="35"/>
                  </a:cubicBezTo>
                  <a:cubicBezTo>
                    <a:pt x="53" y="28"/>
                    <a:pt x="42" y="20"/>
                    <a:pt x="32" y="12"/>
                  </a:cubicBezTo>
                  <a:cubicBezTo>
                    <a:pt x="33" y="12"/>
                    <a:pt x="35" y="11"/>
                    <a:pt x="37" y="10"/>
                  </a:cubicBezTo>
                  <a:moveTo>
                    <a:pt x="29" y="14"/>
                  </a:moveTo>
                  <a:cubicBezTo>
                    <a:pt x="29" y="13"/>
                    <a:pt x="30" y="13"/>
                    <a:pt x="31" y="12"/>
                  </a:cubicBezTo>
                  <a:cubicBezTo>
                    <a:pt x="41" y="20"/>
                    <a:pt x="51" y="27"/>
                    <a:pt x="61" y="34"/>
                  </a:cubicBezTo>
                  <a:cubicBezTo>
                    <a:pt x="66" y="37"/>
                    <a:pt x="70" y="41"/>
                    <a:pt x="75" y="44"/>
                  </a:cubicBezTo>
                  <a:cubicBezTo>
                    <a:pt x="78" y="46"/>
                    <a:pt x="80" y="48"/>
                    <a:pt x="82" y="49"/>
                  </a:cubicBezTo>
                  <a:cubicBezTo>
                    <a:pt x="83" y="50"/>
                    <a:pt x="85" y="51"/>
                    <a:pt x="86" y="52"/>
                  </a:cubicBezTo>
                  <a:cubicBezTo>
                    <a:pt x="87" y="53"/>
                    <a:pt x="89" y="54"/>
                    <a:pt x="90" y="55"/>
                  </a:cubicBezTo>
                  <a:cubicBezTo>
                    <a:pt x="90" y="55"/>
                    <a:pt x="90" y="55"/>
                    <a:pt x="90" y="55"/>
                  </a:cubicBezTo>
                  <a:cubicBezTo>
                    <a:pt x="90" y="55"/>
                    <a:pt x="90" y="55"/>
                    <a:pt x="90" y="56"/>
                  </a:cubicBezTo>
                  <a:cubicBezTo>
                    <a:pt x="90" y="56"/>
                    <a:pt x="90" y="56"/>
                    <a:pt x="90" y="56"/>
                  </a:cubicBezTo>
                  <a:cubicBezTo>
                    <a:pt x="90" y="56"/>
                    <a:pt x="90" y="56"/>
                    <a:pt x="91" y="56"/>
                  </a:cubicBezTo>
                  <a:cubicBezTo>
                    <a:pt x="91" y="58"/>
                    <a:pt x="92" y="60"/>
                    <a:pt x="92" y="63"/>
                  </a:cubicBezTo>
                  <a:cubicBezTo>
                    <a:pt x="82" y="55"/>
                    <a:pt x="71" y="47"/>
                    <a:pt x="60" y="40"/>
                  </a:cubicBezTo>
                  <a:cubicBezTo>
                    <a:pt x="49" y="32"/>
                    <a:pt x="38" y="23"/>
                    <a:pt x="26" y="16"/>
                  </a:cubicBezTo>
                  <a:cubicBezTo>
                    <a:pt x="26" y="16"/>
                    <a:pt x="26" y="16"/>
                    <a:pt x="26" y="16"/>
                  </a:cubicBezTo>
                  <a:cubicBezTo>
                    <a:pt x="36" y="24"/>
                    <a:pt x="48" y="32"/>
                    <a:pt x="59" y="40"/>
                  </a:cubicBezTo>
                  <a:cubicBezTo>
                    <a:pt x="70" y="48"/>
                    <a:pt x="81" y="56"/>
                    <a:pt x="92" y="64"/>
                  </a:cubicBezTo>
                  <a:cubicBezTo>
                    <a:pt x="93" y="67"/>
                    <a:pt x="93" y="69"/>
                    <a:pt x="94" y="72"/>
                  </a:cubicBezTo>
                  <a:cubicBezTo>
                    <a:pt x="69" y="55"/>
                    <a:pt x="45" y="37"/>
                    <a:pt x="22" y="18"/>
                  </a:cubicBezTo>
                  <a:cubicBezTo>
                    <a:pt x="24" y="17"/>
                    <a:pt x="26" y="15"/>
                    <a:pt x="29" y="14"/>
                  </a:cubicBezTo>
                  <a:moveTo>
                    <a:pt x="1" y="77"/>
                  </a:moveTo>
                  <a:cubicBezTo>
                    <a:pt x="1" y="76"/>
                    <a:pt x="1" y="74"/>
                    <a:pt x="2" y="72"/>
                  </a:cubicBezTo>
                  <a:cubicBezTo>
                    <a:pt x="2" y="73"/>
                    <a:pt x="3" y="74"/>
                    <a:pt x="4" y="75"/>
                  </a:cubicBezTo>
                  <a:cubicBezTo>
                    <a:pt x="5" y="75"/>
                    <a:pt x="6" y="76"/>
                    <a:pt x="7" y="77"/>
                  </a:cubicBezTo>
                  <a:cubicBezTo>
                    <a:pt x="5" y="77"/>
                    <a:pt x="3" y="77"/>
                    <a:pt x="1" y="77"/>
                  </a:cubicBezTo>
                  <a:moveTo>
                    <a:pt x="7" y="77"/>
                  </a:moveTo>
                  <a:cubicBezTo>
                    <a:pt x="6" y="76"/>
                    <a:pt x="5" y="75"/>
                    <a:pt x="4" y="74"/>
                  </a:cubicBezTo>
                  <a:cubicBezTo>
                    <a:pt x="3" y="73"/>
                    <a:pt x="3" y="73"/>
                    <a:pt x="2" y="72"/>
                  </a:cubicBezTo>
                  <a:cubicBezTo>
                    <a:pt x="2" y="70"/>
                    <a:pt x="2" y="69"/>
                    <a:pt x="2" y="67"/>
                  </a:cubicBezTo>
                  <a:cubicBezTo>
                    <a:pt x="6" y="71"/>
                    <a:pt x="10" y="74"/>
                    <a:pt x="14" y="77"/>
                  </a:cubicBezTo>
                  <a:cubicBezTo>
                    <a:pt x="12" y="77"/>
                    <a:pt x="10" y="77"/>
                    <a:pt x="7" y="77"/>
                  </a:cubicBezTo>
                  <a:moveTo>
                    <a:pt x="15" y="76"/>
                  </a:moveTo>
                  <a:cubicBezTo>
                    <a:pt x="11" y="73"/>
                    <a:pt x="6" y="70"/>
                    <a:pt x="2" y="67"/>
                  </a:cubicBezTo>
                  <a:cubicBezTo>
                    <a:pt x="2" y="66"/>
                    <a:pt x="2" y="65"/>
                    <a:pt x="2" y="64"/>
                  </a:cubicBezTo>
                  <a:cubicBezTo>
                    <a:pt x="8" y="68"/>
                    <a:pt x="14" y="73"/>
                    <a:pt x="20" y="76"/>
                  </a:cubicBezTo>
                  <a:cubicBezTo>
                    <a:pt x="18" y="76"/>
                    <a:pt x="17" y="76"/>
                    <a:pt x="15" y="76"/>
                  </a:cubicBezTo>
                  <a:moveTo>
                    <a:pt x="24" y="76"/>
                  </a:moveTo>
                  <a:cubicBezTo>
                    <a:pt x="23" y="76"/>
                    <a:pt x="22" y="76"/>
                    <a:pt x="21" y="76"/>
                  </a:cubicBezTo>
                  <a:cubicBezTo>
                    <a:pt x="15" y="72"/>
                    <a:pt x="9" y="68"/>
                    <a:pt x="2" y="63"/>
                  </a:cubicBezTo>
                  <a:cubicBezTo>
                    <a:pt x="3" y="62"/>
                    <a:pt x="3" y="60"/>
                    <a:pt x="3" y="59"/>
                  </a:cubicBezTo>
                  <a:cubicBezTo>
                    <a:pt x="11" y="65"/>
                    <a:pt x="19" y="71"/>
                    <a:pt x="27" y="76"/>
                  </a:cubicBezTo>
                  <a:cubicBezTo>
                    <a:pt x="26" y="76"/>
                    <a:pt x="25" y="76"/>
                    <a:pt x="24" y="76"/>
                  </a:cubicBezTo>
                  <a:moveTo>
                    <a:pt x="28" y="76"/>
                  </a:moveTo>
                  <a:cubicBezTo>
                    <a:pt x="20" y="70"/>
                    <a:pt x="11" y="64"/>
                    <a:pt x="3" y="58"/>
                  </a:cubicBezTo>
                  <a:cubicBezTo>
                    <a:pt x="3" y="56"/>
                    <a:pt x="4" y="55"/>
                    <a:pt x="4" y="53"/>
                  </a:cubicBezTo>
                  <a:cubicBezTo>
                    <a:pt x="9" y="57"/>
                    <a:pt x="13" y="60"/>
                    <a:pt x="18" y="64"/>
                  </a:cubicBezTo>
                  <a:cubicBezTo>
                    <a:pt x="23" y="68"/>
                    <a:pt x="29" y="73"/>
                    <a:pt x="35" y="76"/>
                  </a:cubicBezTo>
                  <a:cubicBezTo>
                    <a:pt x="32" y="76"/>
                    <a:pt x="30" y="76"/>
                    <a:pt x="28" y="76"/>
                  </a:cubicBezTo>
                  <a:moveTo>
                    <a:pt x="35" y="76"/>
                  </a:moveTo>
                  <a:cubicBezTo>
                    <a:pt x="35" y="76"/>
                    <a:pt x="35" y="76"/>
                    <a:pt x="35" y="76"/>
                  </a:cubicBezTo>
                  <a:cubicBezTo>
                    <a:pt x="30" y="72"/>
                    <a:pt x="25" y="68"/>
                    <a:pt x="20" y="65"/>
                  </a:cubicBezTo>
                  <a:cubicBezTo>
                    <a:pt x="15" y="61"/>
                    <a:pt x="9" y="57"/>
                    <a:pt x="4" y="52"/>
                  </a:cubicBezTo>
                  <a:cubicBezTo>
                    <a:pt x="5" y="51"/>
                    <a:pt x="5" y="49"/>
                    <a:pt x="5" y="47"/>
                  </a:cubicBezTo>
                  <a:cubicBezTo>
                    <a:pt x="18" y="57"/>
                    <a:pt x="30" y="67"/>
                    <a:pt x="43" y="76"/>
                  </a:cubicBezTo>
                  <a:cubicBezTo>
                    <a:pt x="43" y="76"/>
                    <a:pt x="43" y="76"/>
                    <a:pt x="43" y="76"/>
                  </a:cubicBezTo>
                  <a:cubicBezTo>
                    <a:pt x="41" y="76"/>
                    <a:pt x="38" y="76"/>
                    <a:pt x="35" y="76"/>
                  </a:cubicBezTo>
                  <a:moveTo>
                    <a:pt x="48" y="76"/>
                  </a:moveTo>
                  <a:cubicBezTo>
                    <a:pt x="46" y="76"/>
                    <a:pt x="45" y="76"/>
                    <a:pt x="44" y="76"/>
                  </a:cubicBezTo>
                  <a:cubicBezTo>
                    <a:pt x="44" y="76"/>
                    <a:pt x="44" y="76"/>
                    <a:pt x="44" y="76"/>
                  </a:cubicBezTo>
                  <a:cubicBezTo>
                    <a:pt x="31" y="66"/>
                    <a:pt x="18" y="56"/>
                    <a:pt x="5" y="47"/>
                  </a:cubicBezTo>
                  <a:cubicBezTo>
                    <a:pt x="6" y="46"/>
                    <a:pt x="6" y="44"/>
                    <a:pt x="7" y="43"/>
                  </a:cubicBezTo>
                  <a:cubicBezTo>
                    <a:pt x="14" y="49"/>
                    <a:pt x="21" y="54"/>
                    <a:pt x="28" y="60"/>
                  </a:cubicBezTo>
                  <a:cubicBezTo>
                    <a:pt x="35" y="65"/>
                    <a:pt x="42" y="71"/>
                    <a:pt x="49" y="76"/>
                  </a:cubicBezTo>
                  <a:cubicBezTo>
                    <a:pt x="48" y="76"/>
                    <a:pt x="48" y="76"/>
                    <a:pt x="48" y="76"/>
                  </a:cubicBezTo>
                  <a:moveTo>
                    <a:pt x="50" y="76"/>
                  </a:moveTo>
                  <a:cubicBezTo>
                    <a:pt x="43" y="70"/>
                    <a:pt x="36" y="65"/>
                    <a:pt x="28" y="59"/>
                  </a:cubicBezTo>
                  <a:cubicBezTo>
                    <a:pt x="21" y="54"/>
                    <a:pt x="14" y="48"/>
                    <a:pt x="7" y="43"/>
                  </a:cubicBezTo>
                  <a:cubicBezTo>
                    <a:pt x="7" y="41"/>
                    <a:pt x="8" y="39"/>
                    <a:pt x="8" y="38"/>
                  </a:cubicBezTo>
                  <a:cubicBezTo>
                    <a:pt x="17" y="44"/>
                    <a:pt x="25" y="51"/>
                    <a:pt x="33" y="57"/>
                  </a:cubicBezTo>
                  <a:cubicBezTo>
                    <a:pt x="38" y="60"/>
                    <a:pt x="42" y="64"/>
                    <a:pt x="46" y="67"/>
                  </a:cubicBezTo>
                  <a:cubicBezTo>
                    <a:pt x="51" y="70"/>
                    <a:pt x="55" y="73"/>
                    <a:pt x="59" y="76"/>
                  </a:cubicBezTo>
                  <a:cubicBezTo>
                    <a:pt x="56" y="76"/>
                    <a:pt x="53" y="76"/>
                    <a:pt x="50" y="76"/>
                  </a:cubicBezTo>
                  <a:moveTo>
                    <a:pt x="60" y="76"/>
                  </a:moveTo>
                  <a:cubicBezTo>
                    <a:pt x="57" y="73"/>
                    <a:pt x="52" y="70"/>
                    <a:pt x="49" y="67"/>
                  </a:cubicBezTo>
                  <a:cubicBezTo>
                    <a:pt x="44" y="64"/>
                    <a:pt x="39" y="61"/>
                    <a:pt x="35" y="57"/>
                  </a:cubicBezTo>
                  <a:cubicBezTo>
                    <a:pt x="26" y="51"/>
                    <a:pt x="17" y="44"/>
                    <a:pt x="9" y="37"/>
                  </a:cubicBezTo>
                  <a:cubicBezTo>
                    <a:pt x="9" y="36"/>
                    <a:pt x="10" y="34"/>
                    <a:pt x="11" y="33"/>
                  </a:cubicBezTo>
                  <a:cubicBezTo>
                    <a:pt x="28" y="49"/>
                    <a:pt x="48" y="63"/>
                    <a:pt x="67" y="76"/>
                  </a:cubicBezTo>
                  <a:cubicBezTo>
                    <a:pt x="65" y="76"/>
                    <a:pt x="63" y="76"/>
                    <a:pt x="60" y="76"/>
                  </a:cubicBezTo>
                  <a:moveTo>
                    <a:pt x="72" y="76"/>
                  </a:moveTo>
                  <a:cubicBezTo>
                    <a:pt x="71" y="76"/>
                    <a:pt x="69" y="76"/>
                    <a:pt x="68" y="76"/>
                  </a:cubicBezTo>
                  <a:cubicBezTo>
                    <a:pt x="49" y="62"/>
                    <a:pt x="30" y="47"/>
                    <a:pt x="11" y="32"/>
                  </a:cubicBezTo>
                  <a:cubicBezTo>
                    <a:pt x="12" y="31"/>
                    <a:pt x="13" y="29"/>
                    <a:pt x="14" y="27"/>
                  </a:cubicBezTo>
                  <a:cubicBezTo>
                    <a:pt x="34" y="45"/>
                    <a:pt x="55" y="61"/>
                    <a:pt x="76" y="76"/>
                  </a:cubicBezTo>
                  <a:cubicBezTo>
                    <a:pt x="74" y="76"/>
                    <a:pt x="73" y="76"/>
                    <a:pt x="72" y="76"/>
                  </a:cubicBezTo>
                  <a:moveTo>
                    <a:pt x="77" y="76"/>
                  </a:moveTo>
                  <a:cubicBezTo>
                    <a:pt x="56" y="60"/>
                    <a:pt x="35" y="43"/>
                    <a:pt x="14" y="27"/>
                  </a:cubicBezTo>
                  <a:cubicBezTo>
                    <a:pt x="15" y="26"/>
                    <a:pt x="16" y="24"/>
                    <a:pt x="17" y="23"/>
                  </a:cubicBezTo>
                  <a:cubicBezTo>
                    <a:pt x="29" y="32"/>
                    <a:pt x="40" y="41"/>
                    <a:pt x="52" y="50"/>
                  </a:cubicBezTo>
                  <a:cubicBezTo>
                    <a:pt x="63" y="58"/>
                    <a:pt x="75" y="68"/>
                    <a:pt x="87" y="76"/>
                  </a:cubicBezTo>
                  <a:cubicBezTo>
                    <a:pt x="83" y="76"/>
                    <a:pt x="80" y="76"/>
                    <a:pt x="77" y="76"/>
                  </a:cubicBezTo>
                  <a:moveTo>
                    <a:pt x="88" y="76"/>
                  </a:moveTo>
                  <a:cubicBezTo>
                    <a:pt x="77" y="67"/>
                    <a:pt x="65" y="59"/>
                    <a:pt x="53" y="50"/>
                  </a:cubicBezTo>
                  <a:cubicBezTo>
                    <a:pt x="41" y="41"/>
                    <a:pt x="30" y="32"/>
                    <a:pt x="17" y="23"/>
                  </a:cubicBezTo>
                  <a:cubicBezTo>
                    <a:pt x="19" y="21"/>
                    <a:pt x="20" y="20"/>
                    <a:pt x="22" y="19"/>
                  </a:cubicBezTo>
                  <a:cubicBezTo>
                    <a:pt x="44" y="39"/>
                    <a:pt x="69" y="57"/>
                    <a:pt x="94" y="73"/>
                  </a:cubicBezTo>
                  <a:cubicBezTo>
                    <a:pt x="94" y="73"/>
                    <a:pt x="94" y="73"/>
                    <a:pt x="94" y="73"/>
                  </a:cubicBezTo>
                  <a:cubicBezTo>
                    <a:pt x="94" y="74"/>
                    <a:pt x="94" y="75"/>
                    <a:pt x="94" y="77"/>
                  </a:cubicBezTo>
                  <a:cubicBezTo>
                    <a:pt x="92" y="76"/>
                    <a:pt x="90" y="76"/>
                    <a:pt x="88" y="76"/>
                  </a:cubicBezTo>
                </a:path>
              </a:pathLst>
            </a:custGeom>
            <a:grpFill/>
            <a:ln w="952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grpSp>
      <p:sp>
        <p:nvSpPr>
          <p:cNvPr id="115" name="Freeform 14"/>
          <p:cNvSpPr>
            <a:spLocks noEditPoints="1"/>
          </p:cNvSpPr>
          <p:nvPr/>
        </p:nvSpPr>
        <p:spPr bwMode="gray">
          <a:xfrm>
            <a:off x="883078" y="2358796"/>
            <a:ext cx="291242" cy="1298759"/>
          </a:xfrm>
          <a:custGeom>
            <a:avLst/>
            <a:gdLst>
              <a:gd name="T0" fmla="*/ 86 w 98"/>
              <a:gd name="T1" fmla="*/ 469 h 557"/>
              <a:gd name="T2" fmla="*/ 60 w 98"/>
              <a:gd name="T3" fmla="*/ 462 h 557"/>
              <a:gd name="T4" fmla="*/ 35 w 98"/>
              <a:gd name="T5" fmla="*/ 461 h 557"/>
              <a:gd name="T6" fmla="*/ 18 w 98"/>
              <a:gd name="T7" fmla="*/ 471 h 557"/>
              <a:gd name="T8" fmla="*/ 16 w 98"/>
              <a:gd name="T9" fmla="*/ 482 h 557"/>
              <a:gd name="T10" fmla="*/ 13 w 98"/>
              <a:gd name="T11" fmla="*/ 494 h 557"/>
              <a:gd name="T12" fmla="*/ 13 w 98"/>
              <a:gd name="T13" fmla="*/ 501 h 557"/>
              <a:gd name="T14" fmla="*/ 15 w 98"/>
              <a:gd name="T15" fmla="*/ 518 h 557"/>
              <a:gd name="T16" fmla="*/ 16 w 98"/>
              <a:gd name="T17" fmla="*/ 531 h 557"/>
              <a:gd name="T18" fmla="*/ 19 w 98"/>
              <a:gd name="T19" fmla="*/ 535 h 557"/>
              <a:gd name="T20" fmla="*/ 33 w 98"/>
              <a:gd name="T21" fmla="*/ 543 h 557"/>
              <a:gd name="T22" fmla="*/ 52 w 98"/>
              <a:gd name="T23" fmla="*/ 541 h 557"/>
              <a:gd name="T24" fmla="*/ 58 w 98"/>
              <a:gd name="T25" fmla="*/ 542 h 557"/>
              <a:gd name="T26" fmla="*/ 67 w 98"/>
              <a:gd name="T27" fmla="*/ 541 h 557"/>
              <a:gd name="T28" fmla="*/ 70 w 98"/>
              <a:gd name="T29" fmla="*/ 538 h 557"/>
              <a:gd name="T30" fmla="*/ 75 w 98"/>
              <a:gd name="T31" fmla="*/ 534 h 557"/>
              <a:gd name="T32" fmla="*/ 78 w 98"/>
              <a:gd name="T33" fmla="*/ 532 h 557"/>
              <a:gd name="T34" fmla="*/ 85 w 98"/>
              <a:gd name="T35" fmla="*/ 527 h 557"/>
              <a:gd name="T36" fmla="*/ 90 w 98"/>
              <a:gd name="T37" fmla="*/ 512 h 557"/>
              <a:gd name="T38" fmla="*/ 92 w 98"/>
              <a:gd name="T39" fmla="*/ 512 h 557"/>
              <a:gd name="T40" fmla="*/ 83 w 98"/>
              <a:gd name="T41" fmla="*/ 542 h 557"/>
              <a:gd name="T42" fmla="*/ 41 w 98"/>
              <a:gd name="T43" fmla="*/ 556 h 557"/>
              <a:gd name="T44" fmla="*/ 2 w 98"/>
              <a:gd name="T45" fmla="*/ 524 h 557"/>
              <a:gd name="T46" fmla="*/ 4 w 98"/>
              <a:gd name="T47" fmla="*/ 485 h 557"/>
              <a:gd name="T48" fmla="*/ 96 w 98"/>
              <a:gd name="T49" fmla="*/ 477 h 557"/>
              <a:gd name="T50" fmla="*/ 31 w 98"/>
              <a:gd name="T51" fmla="*/ 555 h 557"/>
              <a:gd name="T52" fmla="*/ 26 w 98"/>
              <a:gd name="T53" fmla="*/ 465 h 557"/>
              <a:gd name="T54" fmla="*/ 83 w 98"/>
              <a:gd name="T55" fmla="*/ 526 h 557"/>
              <a:gd name="T56" fmla="*/ 82 w 98"/>
              <a:gd name="T57" fmla="*/ 529 h 557"/>
              <a:gd name="T58" fmla="*/ 8 w 98"/>
              <a:gd name="T59" fmla="*/ 143 h 557"/>
              <a:gd name="T60" fmla="*/ 12 w 98"/>
              <a:gd name="T61" fmla="*/ 258 h 557"/>
              <a:gd name="T62" fmla="*/ 17 w 98"/>
              <a:gd name="T63" fmla="*/ 393 h 557"/>
              <a:gd name="T64" fmla="*/ 65 w 98"/>
              <a:gd name="T65" fmla="*/ 413 h 557"/>
              <a:gd name="T66" fmla="*/ 52 w 98"/>
              <a:gd name="T67" fmla="*/ 411 h 557"/>
              <a:gd name="T68" fmla="*/ 24 w 98"/>
              <a:gd name="T69" fmla="*/ 372 h 557"/>
              <a:gd name="T70" fmla="*/ 30 w 98"/>
              <a:gd name="T71" fmla="*/ 363 h 557"/>
              <a:gd name="T72" fmla="*/ 28 w 98"/>
              <a:gd name="T73" fmla="*/ 339 h 557"/>
              <a:gd name="T74" fmla="*/ 26 w 98"/>
              <a:gd name="T75" fmla="*/ 316 h 557"/>
              <a:gd name="T76" fmla="*/ 26 w 98"/>
              <a:gd name="T77" fmla="*/ 294 h 557"/>
              <a:gd name="T78" fmla="*/ 21 w 98"/>
              <a:gd name="T79" fmla="*/ 265 h 557"/>
              <a:gd name="T80" fmla="*/ 23 w 98"/>
              <a:gd name="T81" fmla="*/ 217 h 557"/>
              <a:gd name="T82" fmla="*/ 23 w 98"/>
              <a:gd name="T83" fmla="*/ 165 h 557"/>
              <a:gd name="T84" fmla="*/ 20 w 98"/>
              <a:gd name="T85" fmla="*/ 121 h 557"/>
              <a:gd name="T86" fmla="*/ 20 w 98"/>
              <a:gd name="T87" fmla="*/ 103 h 557"/>
              <a:gd name="T88" fmla="*/ 18 w 98"/>
              <a:gd name="T89" fmla="*/ 54 h 557"/>
              <a:gd name="T90" fmla="*/ 30 w 98"/>
              <a:gd name="T91" fmla="*/ 14 h 557"/>
              <a:gd name="T92" fmla="*/ 49 w 98"/>
              <a:gd name="T93" fmla="*/ 13 h 557"/>
              <a:gd name="T94" fmla="*/ 82 w 98"/>
              <a:gd name="T95" fmla="*/ 40 h 557"/>
              <a:gd name="T96" fmla="*/ 85 w 98"/>
              <a:gd name="T97" fmla="*/ 78 h 557"/>
              <a:gd name="T98" fmla="*/ 82 w 98"/>
              <a:gd name="T99" fmla="*/ 134 h 557"/>
              <a:gd name="T100" fmla="*/ 80 w 98"/>
              <a:gd name="T101" fmla="*/ 217 h 557"/>
              <a:gd name="T102" fmla="*/ 82 w 98"/>
              <a:gd name="T103" fmla="*/ 298 h 557"/>
              <a:gd name="T104" fmla="*/ 91 w 98"/>
              <a:gd name="T105" fmla="*/ 237 h 557"/>
              <a:gd name="T106" fmla="*/ 46 w 98"/>
              <a:gd name="T107" fmla="*/ 1 h 557"/>
              <a:gd name="T108" fmla="*/ 80 w 98"/>
              <a:gd name="T109" fmla="*/ 400 h 557"/>
              <a:gd name="T110" fmla="*/ 79 w 98"/>
              <a:gd name="T111" fmla="*/ 24 h 557"/>
              <a:gd name="T112" fmla="*/ 26 w 98"/>
              <a:gd name="T113" fmla="*/ 400 h 557"/>
              <a:gd name="T114" fmla="*/ 20 w 98"/>
              <a:gd name="T115" fmla="*/ 52 h 557"/>
              <a:gd name="T116" fmla="*/ 27 w 98"/>
              <a:gd name="T117" fmla="*/ 321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8" h="557">
                <a:moveTo>
                  <a:pt x="93" y="505"/>
                </a:moveTo>
                <a:cubicBezTo>
                  <a:pt x="93" y="504"/>
                  <a:pt x="92" y="506"/>
                  <a:pt x="93" y="505"/>
                </a:cubicBezTo>
                <a:cubicBezTo>
                  <a:pt x="93" y="505"/>
                  <a:pt x="94" y="505"/>
                  <a:pt x="93" y="505"/>
                </a:cubicBezTo>
                <a:close/>
                <a:moveTo>
                  <a:pt x="97" y="505"/>
                </a:moveTo>
                <a:cubicBezTo>
                  <a:pt x="97" y="505"/>
                  <a:pt x="93" y="504"/>
                  <a:pt x="92" y="501"/>
                </a:cubicBezTo>
                <a:cubicBezTo>
                  <a:pt x="88" y="498"/>
                  <a:pt x="92" y="493"/>
                  <a:pt x="89" y="490"/>
                </a:cubicBezTo>
                <a:cubicBezTo>
                  <a:pt x="89" y="489"/>
                  <a:pt x="91" y="490"/>
                  <a:pt x="91" y="489"/>
                </a:cubicBezTo>
                <a:cubicBezTo>
                  <a:pt x="88" y="485"/>
                  <a:pt x="88" y="480"/>
                  <a:pt x="88" y="475"/>
                </a:cubicBezTo>
                <a:cubicBezTo>
                  <a:pt x="89" y="475"/>
                  <a:pt x="89" y="475"/>
                  <a:pt x="89" y="475"/>
                </a:cubicBezTo>
                <a:cubicBezTo>
                  <a:pt x="89" y="474"/>
                  <a:pt x="86" y="474"/>
                  <a:pt x="86" y="473"/>
                </a:cubicBezTo>
                <a:cubicBezTo>
                  <a:pt x="87" y="473"/>
                  <a:pt x="87" y="473"/>
                  <a:pt x="87" y="472"/>
                </a:cubicBezTo>
                <a:cubicBezTo>
                  <a:pt x="86" y="473"/>
                  <a:pt x="86" y="471"/>
                  <a:pt x="85" y="471"/>
                </a:cubicBezTo>
                <a:cubicBezTo>
                  <a:pt x="85" y="471"/>
                  <a:pt x="86" y="470"/>
                  <a:pt x="86" y="469"/>
                </a:cubicBezTo>
                <a:cubicBezTo>
                  <a:pt x="84" y="470"/>
                  <a:pt x="84" y="470"/>
                  <a:pt x="84" y="470"/>
                </a:cubicBezTo>
                <a:cubicBezTo>
                  <a:pt x="82" y="470"/>
                  <a:pt x="82" y="467"/>
                  <a:pt x="80" y="467"/>
                </a:cubicBezTo>
                <a:cubicBezTo>
                  <a:pt x="80" y="467"/>
                  <a:pt x="80" y="467"/>
                  <a:pt x="80" y="466"/>
                </a:cubicBezTo>
                <a:cubicBezTo>
                  <a:pt x="77" y="466"/>
                  <a:pt x="73" y="464"/>
                  <a:pt x="70" y="464"/>
                </a:cubicBezTo>
                <a:cubicBezTo>
                  <a:pt x="70" y="463"/>
                  <a:pt x="71" y="463"/>
                  <a:pt x="71" y="462"/>
                </a:cubicBezTo>
                <a:cubicBezTo>
                  <a:pt x="70" y="463"/>
                  <a:pt x="69" y="463"/>
                  <a:pt x="68" y="463"/>
                </a:cubicBezTo>
                <a:cubicBezTo>
                  <a:pt x="68" y="462"/>
                  <a:pt x="66" y="464"/>
                  <a:pt x="65" y="463"/>
                </a:cubicBezTo>
                <a:cubicBezTo>
                  <a:pt x="65" y="463"/>
                  <a:pt x="65" y="463"/>
                  <a:pt x="65" y="463"/>
                </a:cubicBezTo>
                <a:cubicBezTo>
                  <a:pt x="64" y="464"/>
                  <a:pt x="64" y="462"/>
                  <a:pt x="63" y="464"/>
                </a:cubicBezTo>
                <a:cubicBezTo>
                  <a:pt x="63" y="462"/>
                  <a:pt x="63" y="462"/>
                  <a:pt x="63" y="462"/>
                </a:cubicBezTo>
                <a:cubicBezTo>
                  <a:pt x="63" y="464"/>
                  <a:pt x="62" y="461"/>
                  <a:pt x="61" y="462"/>
                </a:cubicBezTo>
                <a:cubicBezTo>
                  <a:pt x="61" y="463"/>
                  <a:pt x="61" y="463"/>
                  <a:pt x="61" y="463"/>
                </a:cubicBezTo>
                <a:cubicBezTo>
                  <a:pt x="61" y="463"/>
                  <a:pt x="61" y="462"/>
                  <a:pt x="60" y="462"/>
                </a:cubicBezTo>
                <a:cubicBezTo>
                  <a:pt x="60" y="462"/>
                  <a:pt x="60" y="462"/>
                  <a:pt x="60" y="462"/>
                </a:cubicBezTo>
                <a:cubicBezTo>
                  <a:pt x="59" y="462"/>
                  <a:pt x="58" y="461"/>
                  <a:pt x="58" y="463"/>
                </a:cubicBezTo>
                <a:cubicBezTo>
                  <a:pt x="57" y="462"/>
                  <a:pt x="59" y="462"/>
                  <a:pt x="59" y="460"/>
                </a:cubicBezTo>
                <a:cubicBezTo>
                  <a:pt x="54" y="462"/>
                  <a:pt x="49" y="461"/>
                  <a:pt x="45" y="462"/>
                </a:cubicBezTo>
                <a:cubicBezTo>
                  <a:pt x="44" y="461"/>
                  <a:pt x="44" y="461"/>
                  <a:pt x="44" y="460"/>
                </a:cubicBezTo>
                <a:cubicBezTo>
                  <a:pt x="44" y="461"/>
                  <a:pt x="42" y="461"/>
                  <a:pt x="42" y="461"/>
                </a:cubicBezTo>
                <a:cubicBezTo>
                  <a:pt x="42" y="461"/>
                  <a:pt x="42" y="461"/>
                  <a:pt x="41" y="461"/>
                </a:cubicBezTo>
                <a:cubicBezTo>
                  <a:pt x="41" y="460"/>
                  <a:pt x="41" y="462"/>
                  <a:pt x="40" y="462"/>
                </a:cubicBezTo>
                <a:cubicBezTo>
                  <a:pt x="40" y="461"/>
                  <a:pt x="40" y="461"/>
                  <a:pt x="40" y="460"/>
                </a:cubicBezTo>
                <a:cubicBezTo>
                  <a:pt x="39" y="461"/>
                  <a:pt x="38" y="461"/>
                  <a:pt x="37" y="462"/>
                </a:cubicBezTo>
                <a:cubicBezTo>
                  <a:pt x="37" y="462"/>
                  <a:pt x="38" y="461"/>
                  <a:pt x="38" y="461"/>
                </a:cubicBezTo>
                <a:cubicBezTo>
                  <a:pt x="37" y="462"/>
                  <a:pt x="36" y="461"/>
                  <a:pt x="35" y="462"/>
                </a:cubicBezTo>
                <a:cubicBezTo>
                  <a:pt x="35" y="461"/>
                  <a:pt x="35" y="461"/>
                  <a:pt x="35" y="461"/>
                </a:cubicBezTo>
                <a:cubicBezTo>
                  <a:pt x="34" y="460"/>
                  <a:pt x="35" y="463"/>
                  <a:pt x="34" y="462"/>
                </a:cubicBezTo>
                <a:cubicBezTo>
                  <a:pt x="34" y="462"/>
                  <a:pt x="34" y="462"/>
                  <a:pt x="34" y="461"/>
                </a:cubicBezTo>
                <a:cubicBezTo>
                  <a:pt x="33" y="463"/>
                  <a:pt x="31" y="463"/>
                  <a:pt x="30" y="464"/>
                </a:cubicBezTo>
                <a:cubicBezTo>
                  <a:pt x="30" y="463"/>
                  <a:pt x="30" y="463"/>
                  <a:pt x="30" y="463"/>
                </a:cubicBezTo>
                <a:cubicBezTo>
                  <a:pt x="29" y="464"/>
                  <a:pt x="28" y="464"/>
                  <a:pt x="27" y="465"/>
                </a:cubicBezTo>
                <a:cubicBezTo>
                  <a:pt x="26" y="465"/>
                  <a:pt x="26" y="463"/>
                  <a:pt x="25" y="464"/>
                </a:cubicBezTo>
                <a:cubicBezTo>
                  <a:pt x="26" y="465"/>
                  <a:pt x="23" y="465"/>
                  <a:pt x="25" y="467"/>
                </a:cubicBezTo>
                <a:cubicBezTo>
                  <a:pt x="24" y="467"/>
                  <a:pt x="22" y="467"/>
                  <a:pt x="22" y="468"/>
                </a:cubicBezTo>
                <a:cubicBezTo>
                  <a:pt x="22" y="467"/>
                  <a:pt x="20" y="466"/>
                  <a:pt x="21" y="466"/>
                </a:cubicBezTo>
                <a:cubicBezTo>
                  <a:pt x="20" y="465"/>
                  <a:pt x="20" y="465"/>
                  <a:pt x="20" y="465"/>
                </a:cubicBezTo>
                <a:cubicBezTo>
                  <a:pt x="20" y="465"/>
                  <a:pt x="21" y="465"/>
                  <a:pt x="20" y="464"/>
                </a:cubicBezTo>
                <a:cubicBezTo>
                  <a:pt x="20" y="465"/>
                  <a:pt x="19" y="466"/>
                  <a:pt x="18" y="466"/>
                </a:cubicBezTo>
                <a:cubicBezTo>
                  <a:pt x="18" y="468"/>
                  <a:pt x="19" y="470"/>
                  <a:pt x="18" y="471"/>
                </a:cubicBezTo>
                <a:cubicBezTo>
                  <a:pt x="18" y="470"/>
                  <a:pt x="16" y="469"/>
                  <a:pt x="17" y="469"/>
                </a:cubicBezTo>
                <a:cubicBezTo>
                  <a:pt x="18" y="473"/>
                  <a:pt x="18" y="473"/>
                  <a:pt x="18" y="473"/>
                </a:cubicBezTo>
                <a:cubicBezTo>
                  <a:pt x="18" y="473"/>
                  <a:pt x="17" y="472"/>
                  <a:pt x="17" y="473"/>
                </a:cubicBezTo>
                <a:cubicBezTo>
                  <a:pt x="17" y="473"/>
                  <a:pt x="17" y="473"/>
                  <a:pt x="18" y="474"/>
                </a:cubicBezTo>
                <a:cubicBezTo>
                  <a:pt x="17" y="474"/>
                  <a:pt x="17" y="475"/>
                  <a:pt x="16" y="475"/>
                </a:cubicBezTo>
                <a:cubicBezTo>
                  <a:pt x="15" y="474"/>
                  <a:pt x="16" y="474"/>
                  <a:pt x="15" y="474"/>
                </a:cubicBezTo>
                <a:cubicBezTo>
                  <a:pt x="14" y="475"/>
                  <a:pt x="15" y="475"/>
                  <a:pt x="14" y="475"/>
                </a:cubicBezTo>
                <a:cubicBezTo>
                  <a:pt x="14" y="475"/>
                  <a:pt x="14" y="475"/>
                  <a:pt x="14" y="475"/>
                </a:cubicBezTo>
                <a:cubicBezTo>
                  <a:pt x="14" y="476"/>
                  <a:pt x="14" y="477"/>
                  <a:pt x="15" y="477"/>
                </a:cubicBezTo>
                <a:cubicBezTo>
                  <a:pt x="16" y="477"/>
                  <a:pt x="14" y="477"/>
                  <a:pt x="15" y="476"/>
                </a:cubicBezTo>
                <a:cubicBezTo>
                  <a:pt x="16" y="477"/>
                  <a:pt x="16" y="478"/>
                  <a:pt x="16" y="479"/>
                </a:cubicBezTo>
                <a:cubicBezTo>
                  <a:pt x="15" y="479"/>
                  <a:pt x="15" y="478"/>
                  <a:pt x="15" y="478"/>
                </a:cubicBezTo>
                <a:cubicBezTo>
                  <a:pt x="15" y="480"/>
                  <a:pt x="16" y="481"/>
                  <a:pt x="16" y="482"/>
                </a:cubicBezTo>
                <a:cubicBezTo>
                  <a:pt x="16" y="482"/>
                  <a:pt x="15" y="481"/>
                  <a:pt x="15" y="481"/>
                </a:cubicBezTo>
                <a:cubicBezTo>
                  <a:pt x="14" y="482"/>
                  <a:pt x="16" y="484"/>
                  <a:pt x="14" y="485"/>
                </a:cubicBezTo>
                <a:cubicBezTo>
                  <a:pt x="14" y="485"/>
                  <a:pt x="15" y="485"/>
                  <a:pt x="15" y="485"/>
                </a:cubicBezTo>
                <a:cubicBezTo>
                  <a:pt x="15" y="486"/>
                  <a:pt x="13" y="486"/>
                  <a:pt x="14" y="486"/>
                </a:cubicBezTo>
                <a:cubicBezTo>
                  <a:pt x="13" y="486"/>
                  <a:pt x="14" y="487"/>
                  <a:pt x="14" y="487"/>
                </a:cubicBezTo>
                <a:cubicBezTo>
                  <a:pt x="15" y="488"/>
                  <a:pt x="14" y="488"/>
                  <a:pt x="14" y="487"/>
                </a:cubicBezTo>
                <a:cubicBezTo>
                  <a:pt x="14" y="488"/>
                  <a:pt x="15" y="491"/>
                  <a:pt x="14" y="492"/>
                </a:cubicBezTo>
                <a:cubicBezTo>
                  <a:pt x="14" y="492"/>
                  <a:pt x="15" y="493"/>
                  <a:pt x="15" y="494"/>
                </a:cubicBezTo>
                <a:cubicBezTo>
                  <a:pt x="14" y="494"/>
                  <a:pt x="14" y="494"/>
                  <a:pt x="14" y="494"/>
                </a:cubicBezTo>
                <a:cubicBezTo>
                  <a:pt x="14" y="494"/>
                  <a:pt x="14" y="494"/>
                  <a:pt x="14" y="494"/>
                </a:cubicBezTo>
                <a:cubicBezTo>
                  <a:pt x="14" y="494"/>
                  <a:pt x="14" y="494"/>
                  <a:pt x="14" y="494"/>
                </a:cubicBezTo>
                <a:cubicBezTo>
                  <a:pt x="14" y="494"/>
                  <a:pt x="14" y="495"/>
                  <a:pt x="14" y="495"/>
                </a:cubicBezTo>
                <a:cubicBezTo>
                  <a:pt x="14" y="495"/>
                  <a:pt x="14" y="494"/>
                  <a:pt x="13" y="494"/>
                </a:cubicBezTo>
                <a:cubicBezTo>
                  <a:pt x="13" y="494"/>
                  <a:pt x="13" y="494"/>
                  <a:pt x="13" y="494"/>
                </a:cubicBezTo>
                <a:cubicBezTo>
                  <a:pt x="13" y="494"/>
                  <a:pt x="13" y="494"/>
                  <a:pt x="14" y="495"/>
                </a:cubicBezTo>
                <a:cubicBezTo>
                  <a:pt x="13" y="495"/>
                  <a:pt x="13" y="495"/>
                  <a:pt x="13" y="495"/>
                </a:cubicBezTo>
                <a:cubicBezTo>
                  <a:pt x="14" y="495"/>
                  <a:pt x="14" y="495"/>
                  <a:pt x="14" y="495"/>
                </a:cubicBezTo>
                <a:cubicBezTo>
                  <a:pt x="14" y="495"/>
                  <a:pt x="14" y="496"/>
                  <a:pt x="14" y="496"/>
                </a:cubicBezTo>
                <a:cubicBezTo>
                  <a:pt x="14" y="496"/>
                  <a:pt x="12" y="496"/>
                  <a:pt x="12" y="496"/>
                </a:cubicBezTo>
                <a:cubicBezTo>
                  <a:pt x="12" y="497"/>
                  <a:pt x="13" y="497"/>
                  <a:pt x="13" y="497"/>
                </a:cubicBezTo>
                <a:cubicBezTo>
                  <a:pt x="13" y="498"/>
                  <a:pt x="13" y="498"/>
                  <a:pt x="13" y="498"/>
                </a:cubicBezTo>
                <a:cubicBezTo>
                  <a:pt x="14" y="498"/>
                  <a:pt x="13" y="499"/>
                  <a:pt x="14" y="499"/>
                </a:cubicBezTo>
                <a:cubicBezTo>
                  <a:pt x="14" y="499"/>
                  <a:pt x="15" y="500"/>
                  <a:pt x="13" y="500"/>
                </a:cubicBezTo>
                <a:cubicBezTo>
                  <a:pt x="12" y="500"/>
                  <a:pt x="12" y="500"/>
                  <a:pt x="12" y="500"/>
                </a:cubicBezTo>
                <a:cubicBezTo>
                  <a:pt x="12" y="500"/>
                  <a:pt x="13" y="501"/>
                  <a:pt x="14" y="501"/>
                </a:cubicBezTo>
                <a:cubicBezTo>
                  <a:pt x="13" y="501"/>
                  <a:pt x="13" y="501"/>
                  <a:pt x="13" y="501"/>
                </a:cubicBezTo>
                <a:cubicBezTo>
                  <a:pt x="15" y="501"/>
                  <a:pt x="13" y="502"/>
                  <a:pt x="15" y="503"/>
                </a:cubicBezTo>
                <a:cubicBezTo>
                  <a:pt x="14" y="504"/>
                  <a:pt x="14" y="505"/>
                  <a:pt x="13" y="506"/>
                </a:cubicBezTo>
                <a:cubicBezTo>
                  <a:pt x="14" y="507"/>
                  <a:pt x="15" y="507"/>
                  <a:pt x="14" y="508"/>
                </a:cubicBezTo>
                <a:cubicBezTo>
                  <a:pt x="14" y="508"/>
                  <a:pt x="14" y="508"/>
                  <a:pt x="13" y="508"/>
                </a:cubicBezTo>
                <a:cubicBezTo>
                  <a:pt x="13" y="508"/>
                  <a:pt x="13" y="508"/>
                  <a:pt x="14" y="509"/>
                </a:cubicBezTo>
                <a:cubicBezTo>
                  <a:pt x="13" y="509"/>
                  <a:pt x="13" y="510"/>
                  <a:pt x="12" y="511"/>
                </a:cubicBezTo>
                <a:cubicBezTo>
                  <a:pt x="12" y="511"/>
                  <a:pt x="14" y="511"/>
                  <a:pt x="14" y="511"/>
                </a:cubicBezTo>
                <a:cubicBezTo>
                  <a:pt x="12" y="512"/>
                  <a:pt x="16" y="513"/>
                  <a:pt x="14" y="514"/>
                </a:cubicBezTo>
                <a:cubicBezTo>
                  <a:pt x="14" y="514"/>
                  <a:pt x="13" y="513"/>
                  <a:pt x="12" y="514"/>
                </a:cubicBezTo>
                <a:cubicBezTo>
                  <a:pt x="10" y="514"/>
                  <a:pt x="14" y="515"/>
                  <a:pt x="13" y="516"/>
                </a:cubicBezTo>
                <a:cubicBezTo>
                  <a:pt x="15" y="516"/>
                  <a:pt x="15" y="516"/>
                  <a:pt x="15" y="516"/>
                </a:cubicBezTo>
                <a:cubicBezTo>
                  <a:pt x="14" y="516"/>
                  <a:pt x="16" y="517"/>
                  <a:pt x="14" y="517"/>
                </a:cubicBezTo>
                <a:cubicBezTo>
                  <a:pt x="15" y="518"/>
                  <a:pt x="14" y="519"/>
                  <a:pt x="15" y="518"/>
                </a:cubicBezTo>
                <a:cubicBezTo>
                  <a:pt x="14" y="520"/>
                  <a:pt x="17" y="522"/>
                  <a:pt x="14" y="524"/>
                </a:cubicBezTo>
                <a:cubicBezTo>
                  <a:pt x="14" y="524"/>
                  <a:pt x="14" y="525"/>
                  <a:pt x="15" y="524"/>
                </a:cubicBezTo>
                <a:cubicBezTo>
                  <a:pt x="16" y="524"/>
                  <a:pt x="14" y="524"/>
                  <a:pt x="15" y="524"/>
                </a:cubicBezTo>
                <a:cubicBezTo>
                  <a:pt x="15" y="524"/>
                  <a:pt x="15" y="524"/>
                  <a:pt x="16" y="524"/>
                </a:cubicBezTo>
                <a:cubicBezTo>
                  <a:pt x="15" y="524"/>
                  <a:pt x="15" y="525"/>
                  <a:pt x="14" y="525"/>
                </a:cubicBezTo>
                <a:cubicBezTo>
                  <a:pt x="13" y="526"/>
                  <a:pt x="17" y="525"/>
                  <a:pt x="17" y="527"/>
                </a:cubicBezTo>
                <a:cubicBezTo>
                  <a:pt x="16" y="527"/>
                  <a:pt x="16" y="527"/>
                  <a:pt x="16" y="527"/>
                </a:cubicBezTo>
                <a:cubicBezTo>
                  <a:pt x="17" y="528"/>
                  <a:pt x="17" y="528"/>
                  <a:pt x="17" y="528"/>
                </a:cubicBezTo>
                <a:cubicBezTo>
                  <a:pt x="17" y="529"/>
                  <a:pt x="16" y="529"/>
                  <a:pt x="15" y="529"/>
                </a:cubicBezTo>
                <a:cubicBezTo>
                  <a:pt x="15" y="530"/>
                  <a:pt x="15" y="530"/>
                  <a:pt x="16" y="530"/>
                </a:cubicBezTo>
                <a:cubicBezTo>
                  <a:pt x="15" y="531"/>
                  <a:pt x="15" y="531"/>
                  <a:pt x="15" y="531"/>
                </a:cubicBezTo>
                <a:cubicBezTo>
                  <a:pt x="16" y="530"/>
                  <a:pt x="16" y="531"/>
                  <a:pt x="16" y="531"/>
                </a:cubicBezTo>
                <a:cubicBezTo>
                  <a:pt x="16" y="531"/>
                  <a:pt x="16" y="531"/>
                  <a:pt x="16" y="531"/>
                </a:cubicBezTo>
                <a:cubicBezTo>
                  <a:pt x="15" y="532"/>
                  <a:pt x="16" y="532"/>
                  <a:pt x="16" y="532"/>
                </a:cubicBezTo>
                <a:cubicBezTo>
                  <a:pt x="17" y="532"/>
                  <a:pt x="17" y="531"/>
                  <a:pt x="17" y="531"/>
                </a:cubicBezTo>
                <a:cubicBezTo>
                  <a:pt x="17" y="531"/>
                  <a:pt x="17" y="531"/>
                  <a:pt x="18" y="531"/>
                </a:cubicBezTo>
                <a:cubicBezTo>
                  <a:pt x="17" y="532"/>
                  <a:pt x="18" y="532"/>
                  <a:pt x="18" y="533"/>
                </a:cubicBezTo>
                <a:cubicBezTo>
                  <a:pt x="18" y="533"/>
                  <a:pt x="19" y="532"/>
                  <a:pt x="19" y="533"/>
                </a:cubicBezTo>
                <a:cubicBezTo>
                  <a:pt x="19" y="533"/>
                  <a:pt x="19" y="533"/>
                  <a:pt x="19" y="533"/>
                </a:cubicBezTo>
                <a:cubicBezTo>
                  <a:pt x="18" y="533"/>
                  <a:pt x="19" y="533"/>
                  <a:pt x="18" y="533"/>
                </a:cubicBezTo>
                <a:cubicBezTo>
                  <a:pt x="18" y="533"/>
                  <a:pt x="17" y="534"/>
                  <a:pt x="18" y="534"/>
                </a:cubicBezTo>
                <a:cubicBezTo>
                  <a:pt x="19" y="534"/>
                  <a:pt x="20" y="533"/>
                  <a:pt x="20" y="534"/>
                </a:cubicBezTo>
                <a:cubicBezTo>
                  <a:pt x="19" y="534"/>
                  <a:pt x="19" y="534"/>
                  <a:pt x="19" y="534"/>
                </a:cubicBezTo>
                <a:cubicBezTo>
                  <a:pt x="18" y="535"/>
                  <a:pt x="18" y="535"/>
                  <a:pt x="18" y="535"/>
                </a:cubicBezTo>
                <a:cubicBezTo>
                  <a:pt x="19" y="534"/>
                  <a:pt x="19" y="534"/>
                  <a:pt x="19" y="534"/>
                </a:cubicBezTo>
                <a:cubicBezTo>
                  <a:pt x="19" y="535"/>
                  <a:pt x="19" y="535"/>
                  <a:pt x="19" y="535"/>
                </a:cubicBezTo>
                <a:cubicBezTo>
                  <a:pt x="20" y="534"/>
                  <a:pt x="20" y="536"/>
                  <a:pt x="21" y="535"/>
                </a:cubicBezTo>
                <a:cubicBezTo>
                  <a:pt x="21" y="535"/>
                  <a:pt x="21" y="536"/>
                  <a:pt x="21" y="536"/>
                </a:cubicBezTo>
                <a:cubicBezTo>
                  <a:pt x="21" y="536"/>
                  <a:pt x="21" y="536"/>
                  <a:pt x="21" y="536"/>
                </a:cubicBezTo>
                <a:cubicBezTo>
                  <a:pt x="21" y="537"/>
                  <a:pt x="22" y="537"/>
                  <a:pt x="22" y="537"/>
                </a:cubicBezTo>
                <a:cubicBezTo>
                  <a:pt x="22" y="537"/>
                  <a:pt x="22" y="537"/>
                  <a:pt x="22" y="537"/>
                </a:cubicBezTo>
                <a:cubicBezTo>
                  <a:pt x="22" y="537"/>
                  <a:pt x="23" y="537"/>
                  <a:pt x="23" y="537"/>
                </a:cubicBezTo>
                <a:cubicBezTo>
                  <a:pt x="23" y="538"/>
                  <a:pt x="21" y="540"/>
                  <a:pt x="22" y="540"/>
                </a:cubicBezTo>
                <a:cubicBezTo>
                  <a:pt x="23" y="540"/>
                  <a:pt x="24" y="539"/>
                  <a:pt x="25" y="538"/>
                </a:cubicBezTo>
                <a:cubicBezTo>
                  <a:pt x="25" y="539"/>
                  <a:pt x="27" y="538"/>
                  <a:pt x="27" y="540"/>
                </a:cubicBezTo>
                <a:cubicBezTo>
                  <a:pt x="27" y="540"/>
                  <a:pt x="27" y="540"/>
                  <a:pt x="28" y="539"/>
                </a:cubicBezTo>
                <a:cubicBezTo>
                  <a:pt x="29" y="540"/>
                  <a:pt x="31" y="540"/>
                  <a:pt x="32" y="542"/>
                </a:cubicBezTo>
                <a:cubicBezTo>
                  <a:pt x="32" y="542"/>
                  <a:pt x="32" y="543"/>
                  <a:pt x="32" y="543"/>
                </a:cubicBezTo>
                <a:cubicBezTo>
                  <a:pt x="32" y="543"/>
                  <a:pt x="32" y="544"/>
                  <a:pt x="33" y="543"/>
                </a:cubicBezTo>
                <a:cubicBezTo>
                  <a:pt x="33" y="542"/>
                  <a:pt x="33" y="542"/>
                  <a:pt x="33" y="541"/>
                </a:cubicBezTo>
                <a:cubicBezTo>
                  <a:pt x="34" y="541"/>
                  <a:pt x="35" y="541"/>
                  <a:pt x="36" y="542"/>
                </a:cubicBezTo>
                <a:cubicBezTo>
                  <a:pt x="36" y="542"/>
                  <a:pt x="36" y="541"/>
                  <a:pt x="36" y="541"/>
                </a:cubicBezTo>
                <a:cubicBezTo>
                  <a:pt x="36" y="543"/>
                  <a:pt x="37" y="543"/>
                  <a:pt x="37" y="542"/>
                </a:cubicBezTo>
                <a:cubicBezTo>
                  <a:pt x="38" y="542"/>
                  <a:pt x="38" y="542"/>
                  <a:pt x="38" y="542"/>
                </a:cubicBezTo>
                <a:cubicBezTo>
                  <a:pt x="38" y="543"/>
                  <a:pt x="38" y="543"/>
                  <a:pt x="38" y="543"/>
                </a:cubicBezTo>
                <a:cubicBezTo>
                  <a:pt x="38" y="542"/>
                  <a:pt x="38" y="541"/>
                  <a:pt x="39" y="542"/>
                </a:cubicBezTo>
                <a:cubicBezTo>
                  <a:pt x="39" y="543"/>
                  <a:pt x="39" y="543"/>
                  <a:pt x="39" y="543"/>
                </a:cubicBezTo>
                <a:cubicBezTo>
                  <a:pt x="40" y="542"/>
                  <a:pt x="41" y="541"/>
                  <a:pt x="41" y="542"/>
                </a:cubicBezTo>
                <a:cubicBezTo>
                  <a:pt x="42" y="543"/>
                  <a:pt x="42" y="543"/>
                  <a:pt x="42" y="543"/>
                </a:cubicBezTo>
                <a:cubicBezTo>
                  <a:pt x="42" y="543"/>
                  <a:pt x="43" y="542"/>
                  <a:pt x="42" y="542"/>
                </a:cubicBezTo>
                <a:cubicBezTo>
                  <a:pt x="43" y="543"/>
                  <a:pt x="44" y="543"/>
                  <a:pt x="44" y="544"/>
                </a:cubicBezTo>
                <a:cubicBezTo>
                  <a:pt x="47" y="541"/>
                  <a:pt x="50" y="541"/>
                  <a:pt x="52" y="541"/>
                </a:cubicBezTo>
                <a:cubicBezTo>
                  <a:pt x="52" y="542"/>
                  <a:pt x="52" y="542"/>
                  <a:pt x="52" y="542"/>
                </a:cubicBezTo>
                <a:cubicBezTo>
                  <a:pt x="53" y="542"/>
                  <a:pt x="52" y="541"/>
                  <a:pt x="53" y="541"/>
                </a:cubicBezTo>
                <a:cubicBezTo>
                  <a:pt x="53" y="542"/>
                  <a:pt x="53" y="543"/>
                  <a:pt x="53" y="543"/>
                </a:cubicBezTo>
                <a:cubicBezTo>
                  <a:pt x="54" y="544"/>
                  <a:pt x="54" y="542"/>
                  <a:pt x="55" y="542"/>
                </a:cubicBezTo>
                <a:cubicBezTo>
                  <a:pt x="55" y="541"/>
                  <a:pt x="54" y="542"/>
                  <a:pt x="54" y="541"/>
                </a:cubicBezTo>
                <a:cubicBezTo>
                  <a:pt x="54" y="541"/>
                  <a:pt x="56" y="542"/>
                  <a:pt x="56" y="540"/>
                </a:cubicBezTo>
                <a:cubicBezTo>
                  <a:pt x="56" y="541"/>
                  <a:pt x="56" y="542"/>
                  <a:pt x="56" y="543"/>
                </a:cubicBezTo>
                <a:cubicBezTo>
                  <a:pt x="56" y="542"/>
                  <a:pt x="56" y="542"/>
                  <a:pt x="56" y="542"/>
                </a:cubicBezTo>
                <a:cubicBezTo>
                  <a:pt x="57" y="543"/>
                  <a:pt x="55" y="545"/>
                  <a:pt x="56" y="547"/>
                </a:cubicBezTo>
                <a:cubicBezTo>
                  <a:pt x="56" y="547"/>
                  <a:pt x="56" y="547"/>
                  <a:pt x="56" y="547"/>
                </a:cubicBezTo>
                <a:cubicBezTo>
                  <a:pt x="57" y="548"/>
                  <a:pt x="55" y="548"/>
                  <a:pt x="56" y="549"/>
                </a:cubicBezTo>
                <a:cubicBezTo>
                  <a:pt x="57" y="548"/>
                  <a:pt x="57" y="546"/>
                  <a:pt x="57" y="545"/>
                </a:cubicBezTo>
                <a:cubicBezTo>
                  <a:pt x="58" y="545"/>
                  <a:pt x="57" y="542"/>
                  <a:pt x="58" y="542"/>
                </a:cubicBezTo>
                <a:cubicBezTo>
                  <a:pt x="59" y="543"/>
                  <a:pt x="57" y="542"/>
                  <a:pt x="58" y="543"/>
                </a:cubicBezTo>
                <a:cubicBezTo>
                  <a:pt x="58" y="545"/>
                  <a:pt x="59" y="543"/>
                  <a:pt x="59" y="543"/>
                </a:cubicBezTo>
                <a:cubicBezTo>
                  <a:pt x="59" y="543"/>
                  <a:pt x="59" y="541"/>
                  <a:pt x="60" y="541"/>
                </a:cubicBezTo>
                <a:cubicBezTo>
                  <a:pt x="60" y="542"/>
                  <a:pt x="59" y="542"/>
                  <a:pt x="60" y="542"/>
                </a:cubicBezTo>
                <a:cubicBezTo>
                  <a:pt x="60" y="542"/>
                  <a:pt x="61" y="541"/>
                  <a:pt x="60" y="540"/>
                </a:cubicBezTo>
                <a:cubicBezTo>
                  <a:pt x="60" y="538"/>
                  <a:pt x="61" y="541"/>
                  <a:pt x="61" y="539"/>
                </a:cubicBezTo>
                <a:cubicBezTo>
                  <a:pt x="62" y="540"/>
                  <a:pt x="61" y="542"/>
                  <a:pt x="62" y="543"/>
                </a:cubicBezTo>
                <a:cubicBezTo>
                  <a:pt x="62" y="542"/>
                  <a:pt x="63" y="541"/>
                  <a:pt x="62" y="539"/>
                </a:cubicBezTo>
                <a:cubicBezTo>
                  <a:pt x="63" y="539"/>
                  <a:pt x="63" y="540"/>
                  <a:pt x="63" y="541"/>
                </a:cubicBezTo>
                <a:cubicBezTo>
                  <a:pt x="63" y="542"/>
                  <a:pt x="63" y="539"/>
                  <a:pt x="64" y="541"/>
                </a:cubicBezTo>
                <a:cubicBezTo>
                  <a:pt x="64" y="540"/>
                  <a:pt x="64" y="540"/>
                  <a:pt x="64" y="540"/>
                </a:cubicBezTo>
                <a:cubicBezTo>
                  <a:pt x="64" y="540"/>
                  <a:pt x="65" y="540"/>
                  <a:pt x="65" y="541"/>
                </a:cubicBezTo>
                <a:cubicBezTo>
                  <a:pt x="65" y="541"/>
                  <a:pt x="66" y="539"/>
                  <a:pt x="67" y="541"/>
                </a:cubicBezTo>
                <a:cubicBezTo>
                  <a:pt x="67" y="541"/>
                  <a:pt x="68" y="541"/>
                  <a:pt x="67" y="540"/>
                </a:cubicBezTo>
                <a:cubicBezTo>
                  <a:pt x="66" y="539"/>
                  <a:pt x="66" y="541"/>
                  <a:pt x="66" y="539"/>
                </a:cubicBezTo>
                <a:cubicBezTo>
                  <a:pt x="66" y="540"/>
                  <a:pt x="67" y="539"/>
                  <a:pt x="67" y="538"/>
                </a:cubicBezTo>
                <a:cubicBezTo>
                  <a:pt x="67" y="539"/>
                  <a:pt x="67" y="539"/>
                  <a:pt x="67" y="539"/>
                </a:cubicBezTo>
                <a:cubicBezTo>
                  <a:pt x="67" y="538"/>
                  <a:pt x="68" y="538"/>
                  <a:pt x="67" y="538"/>
                </a:cubicBezTo>
                <a:cubicBezTo>
                  <a:pt x="67" y="538"/>
                  <a:pt x="68" y="538"/>
                  <a:pt x="68" y="539"/>
                </a:cubicBezTo>
                <a:cubicBezTo>
                  <a:pt x="68" y="537"/>
                  <a:pt x="68" y="537"/>
                  <a:pt x="68" y="537"/>
                </a:cubicBezTo>
                <a:cubicBezTo>
                  <a:pt x="68" y="537"/>
                  <a:pt x="68" y="539"/>
                  <a:pt x="69" y="539"/>
                </a:cubicBezTo>
                <a:cubicBezTo>
                  <a:pt x="69" y="540"/>
                  <a:pt x="69" y="540"/>
                  <a:pt x="69" y="540"/>
                </a:cubicBezTo>
                <a:cubicBezTo>
                  <a:pt x="69" y="539"/>
                  <a:pt x="69" y="540"/>
                  <a:pt x="70" y="540"/>
                </a:cubicBezTo>
                <a:cubicBezTo>
                  <a:pt x="69" y="539"/>
                  <a:pt x="69" y="538"/>
                  <a:pt x="69" y="537"/>
                </a:cubicBezTo>
                <a:cubicBezTo>
                  <a:pt x="69" y="536"/>
                  <a:pt x="70" y="538"/>
                  <a:pt x="70" y="537"/>
                </a:cubicBezTo>
                <a:cubicBezTo>
                  <a:pt x="70" y="538"/>
                  <a:pt x="70" y="538"/>
                  <a:pt x="70" y="538"/>
                </a:cubicBezTo>
                <a:cubicBezTo>
                  <a:pt x="70" y="538"/>
                  <a:pt x="71" y="539"/>
                  <a:pt x="71" y="539"/>
                </a:cubicBezTo>
                <a:cubicBezTo>
                  <a:pt x="71" y="539"/>
                  <a:pt x="71" y="537"/>
                  <a:pt x="71" y="537"/>
                </a:cubicBezTo>
                <a:cubicBezTo>
                  <a:pt x="71" y="537"/>
                  <a:pt x="71" y="537"/>
                  <a:pt x="72" y="538"/>
                </a:cubicBezTo>
                <a:cubicBezTo>
                  <a:pt x="72" y="537"/>
                  <a:pt x="71" y="537"/>
                  <a:pt x="71" y="536"/>
                </a:cubicBezTo>
                <a:cubicBezTo>
                  <a:pt x="72" y="537"/>
                  <a:pt x="73" y="537"/>
                  <a:pt x="74" y="538"/>
                </a:cubicBezTo>
                <a:cubicBezTo>
                  <a:pt x="74" y="540"/>
                  <a:pt x="74" y="540"/>
                  <a:pt x="74" y="540"/>
                </a:cubicBezTo>
                <a:cubicBezTo>
                  <a:pt x="74" y="539"/>
                  <a:pt x="74" y="539"/>
                  <a:pt x="74" y="539"/>
                </a:cubicBezTo>
                <a:cubicBezTo>
                  <a:pt x="75" y="541"/>
                  <a:pt x="75" y="540"/>
                  <a:pt x="76" y="542"/>
                </a:cubicBezTo>
                <a:cubicBezTo>
                  <a:pt x="76" y="542"/>
                  <a:pt x="76" y="541"/>
                  <a:pt x="76" y="540"/>
                </a:cubicBezTo>
                <a:cubicBezTo>
                  <a:pt x="74" y="539"/>
                  <a:pt x="75" y="537"/>
                  <a:pt x="74" y="536"/>
                </a:cubicBezTo>
                <a:cubicBezTo>
                  <a:pt x="74" y="535"/>
                  <a:pt x="77" y="539"/>
                  <a:pt x="76" y="536"/>
                </a:cubicBezTo>
                <a:cubicBezTo>
                  <a:pt x="76" y="536"/>
                  <a:pt x="75" y="535"/>
                  <a:pt x="75" y="535"/>
                </a:cubicBezTo>
                <a:cubicBezTo>
                  <a:pt x="75" y="534"/>
                  <a:pt x="74" y="533"/>
                  <a:pt x="75" y="534"/>
                </a:cubicBezTo>
                <a:cubicBezTo>
                  <a:pt x="75" y="534"/>
                  <a:pt x="77" y="535"/>
                  <a:pt x="77" y="536"/>
                </a:cubicBezTo>
                <a:cubicBezTo>
                  <a:pt x="77" y="536"/>
                  <a:pt x="76" y="536"/>
                  <a:pt x="76" y="536"/>
                </a:cubicBezTo>
                <a:cubicBezTo>
                  <a:pt x="77" y="537"/>
                  <a:pt x="78" y="538"/>
                  <a:pt x="78" y="537"/>
                </a:cubicBezTo>
                <a:cubicBezTo>
                  <a:pt x="79" y="537"/>
                  <a:pt x="79" y="536"/>
                  <a:pt x="78" y="536"/>
                </a:cubicBezTo>
                <a:cubicBezTo>
                  <a:pt x="77" y="535"/>
                  <a:pt x="78" y="536"/>
                  <a:pt x="77" y="535"/>
                </a:cubicBezTo>
                <a:cubicBezTo>
                  <a:pt x="77" y="534"/>
                  <a:pt x="79" y="535"/>
                  <a:pt x="77" y="534"/>
                </a:cubicBezTo>
                <a:cubicBezTo>
                  <a:pt x="77" y="534"/>
                  <a:pt x="76" y="534"/>
                  <a:pt x="76" y="533"/>
                </a:cubicBezTo>
                <a:cubicBezTo>
                  <a:pt x="75" y="532"/>
                  <a:pt x="75" y="532"/>
                  <a:pt x="75" y="532"/>
                </a:cubicBezTo>
                <a:cubicBezTo>
                  <a:pt x="76" y="533"/>
                  <a:pt x="76" y="533"/>
                  <a:pt x="76" y="533"/>
                </a:cubicBezTo>
                <a:cubicBezTo>
                  <a:pt x="77" y="532"/>
                  <a:pt x="75" y="532"/>
                  <a:pt x="76" y="531"/>
                </a:cubicBezTo>
                <a:cubicBezTo>
                  <a:pt x="77" y="532"/>
                  <a:pt x="77" y="532"/>
                  <a:pt x="77" y="532"/>
                </a:cubicBezTo>
                <a:cubicBezTo>
                  <a:pt x="78" y="533"/>
                  <a:pt x="76" y="532"/>
                  <a:pt x="78" y="534"/>
                </a:cubicBezTo>
                <a:cubicBezTo>
                  <a:pt x="78" y="533"/>
                  <a:pt x="77" y="532"/>
                  <a:pt x="78" y="532"/>
                </a:cubicBezTo>
                <a:cubicBezTo>
                  <a:pt x="78" y="533"/>
                  <a:pt x="78" y="533"/>
                  <a:pt x="78" y="533"/>
                </a:cubicBezTo>
                <a:cubicBezTo>
                  <a:pt x="78" y="533"/>
                  <a:pt x="81" y="534"/>
                  <a:pt x="80" y="532"/>
                </a:cubicBezTo>
                <a:cubicBezTo>
                  <a:pt x="80" y="532"/>
                  <a:pt x="79" y="532"/>
                  <a:pt x="79" y="532"/>
                </a:cubicBezTo>
                <a:cubicBezTo>
                  <a:pt x="79" y="531"/>
                  <a:pt x="79" y="530"/>
                  <a:pt x="79" y="529"/>
                </a:cubicBezTo>
                <a:cubicBezTo>
                  <a:pt x="80" y="530"/>
                  <a:pt x="79" y="528"/>
                  <a:pt x="80" y="530"/>
                </a:cubicBezTo>
                <a:cubicBezTo>
                  <a:pt x="80" y="530"/>
                  <a:pt x="79" y="531"/>
                  <a:pt x="80" y="532"/>
                </a:cubicBezTo>
                <a:cubicBezTo>
                  <a:pt x="82" y="533"/>
                  <a:pt x="79" y="532"/>
                  <a:pt x="81" y="534"/>
                </a:cubicBezTo>
                <a:cubicBezTo>
                  <a:pt x="81" y="533"/>
                  <a:pt x="83" y="534"/>
                  <a:pt x="84" y="535"/>
                </a:cubicBezTo>
                <a:cubicBezTo>
                  <a:pt x="84" y="534"/>
                  <a:pt x="84" y="534"/>
                  <a:pt x="84" y="534"/>
                </a:cubicBezTo>
                <a:cubicBezTo>
                  <a:pt x="83" y="533"/>
                  <a:pt x="83" y="533"/>
                  <a:pt x="82" y="533"/>
                </a:cubicBezTo>
                <a:cubicBezTo>
                  <a:pt x="83" y="532"/>
                  <a:pt x="82" y="531"/>
                  <a:pt x="82" y="530"/>
                </a:cubicBezTo>
                <a:cubicBezTo>
                  <a:pt x="82" y="530"/>
                  <a:pt x="83" y="530"/>
                  <a:pt x="83" y="531"/>
                </a:cubicBezTo>
                <a:cubicBezTo>
                  <a:pt x="83" y="529"/>
                  <a:pt x="84" y="528"/>
                  <a:pt x="85" y="527"/>
                </a:cubicBezTo>
                <a:cubicBezTo>
                  <a:pt x="83" y="527"/>
                  <a:pt x="84" y="526"/>
                  <a:pt x="83" y="526"/>
                </a:cubicBezTo>
                <a:cubicBezTo>
                  <a:pt x="84" y="526"/>
                  <a:pt x="85" y="526"/>
                  <a:pt x="85" y="526"/>
                </a:cubicBezTo>
                <a:cubicBezTo>
                  <a:pt x="85" y="525"/>
                  <a:pt x="86" y="526"/>
                  <a:pt x="87" y="526"/>
                </a:cubicBezTo>
                <a:cubicBezTo>
                  <a:pt x="86" y="525"/>
                  <a:pt x="85" y="523"/>
                  <a:pt x="85" y="522"/>
                </a:cubicBezTo>
                <a:cubicBezTo>
                  <a:pt x="87" y="521"/>
                  <a:pt x="86" y="519"/>
                  <a:pt x="86" y="518"/>
                </a:cubicBezTo>
                <a:cubicBezTo>
                  <a:pt x="87" y="518"/>
                  <a:pt x="88" y="518"/>
                  <a:pt x="89" y="517"/>
                </a:cubicBezTo>
                <a:cubicBezTo>
                  <a:pt x="89" y="517"/>
                  <a:pt x="87" y="518"/>
                  <a:pt x="88" y="517"/>
                </a:cubicBezTo>
                <a:cubicBezTo>
                  <a:pt x="88" y="517"/>
                  <a:pt x="88" y="517"/>
                  <a:pt x="88" y="517"/>
                </a:cubicBezTo>
                <a:cubicBezTo>
                  <a:pt x="88" y="517"/>
                  <a:pt x="89" y="515"/>
                  <a:pt x="87" y="514"/>
                </a:cubicBezTo>
                <a:cubicBezTo>
                  <a:pt x="89" y="515"/>
                  <a:pt x="89" y="515"/>
                  <a:pt x="89" y="515"/>
                </a:cubicBezTo>
                <a:cubicBezTo>
                  <a:pt x="89" y="515"/>
                  <a:pt x="88" y="514"/>
                  <a:pt x="88" y="514"/>
                </a:cubicBezTo>
                <a:cubicBezTo>
                  <a:pt x="89" y="514"/>
                  <a:pt x="89" y="514"/>
                  <a:pt x="90" y="514"/>
                </a:cubicBezTo>
                <a:cubicBezTo>
                  <a:pt x="91" y="514"/>
                  <a:pt x="90" y="513"/>
                  <a:pt x="90" y="512"/>
                </a:cubicBezTo>
                <a:cubicBezTo>
                  <a:pt x="89" y="513"/>
                  <a:pt x="89" y="513"/>
                  <a:pt x="89" y="513"/>
                </a:cubicBezTo>
                <a:cubicBezTo>
                  <a:pt x="88" y="511"/>
                  <a:pt x="89" y="510"/>
                  <a:pt x="89" y="509"/>
                </a:cubicBezTo>
                <a:cubicBezTo>
                  <a:pt x="90" y="509"/>
                  <a:pt x="90" y="509"/>
                  <a:pt x="90" y="509"/>
                </a:cubicBezTo>
                <a:cubicBezTo>
                  <a:pt x="89" y="508"/>
                  <a:pt x="89" y="508"/>
                  <a:pt x="89" y="508"/>
                </a:cubicBezTo>
                <a:cubicBezTo>
                  <a:pt x="90" y="509"/>
                  <a:pt x="91" y="508"/>
                  <a:pt x="90" y="508"/>
                </a:cubicBezTo>
                <a:cubicBezTo>
                  <a:pt x="92" y="510"/>
                  <a:pt x="92" y="510"/>
                  <a:pt x="92" y="510"/>
                </a:cubicBezTo>
                <a:cubicBezTo>
                  <a:pt x="92" y="510"/>
                  <a:pt x="91" y="509"/>
                  <a:pt x="90" y="509"/>
                </a:cubicBezTo>
                <a:cubicBezTo>
                  <a:pt x="89" y="510"/>
                  <a:pt x="89" y="511"/>
                  <a:pt x="90" y="511"/>
                </a:cubicBezTo>
                <a:cubicBezTo>
                  <a:pt x="91" y="511"/>
                  <a:pt x="90" y="510"/>
                  <a:pt x="90" y="510"/>
                </a:cubicBezTo>
                <a:cubicBezTo>
                  <a:pt x="91" y="510"/>
                  <a:pt x="91" y="511"/>
                  <a:pt x="92" y="511"/>
                </a:cubicBezTo>
                <a:cubicBezTo>
                  <a:pt x="92" y="511"/>
                  <a:pt x="92" y="511"/>
                  <a:pt x="92" y="511"/>
                </a:cubicBezTo>
                <a:cubicBezTo>
                  <a:pt x="93" y="511"/>
                  <a:pt x="93" y="512"/>
                  <a:pt x="93" y="512"/>
                </a:cubicBezTo>
                <a:cubicBezTo>
                  <a:pt x="92" y="512"/>
                  <a:pt x="92" y="513"/>
                  <a:pt x="92" y="512"/>
                </a:cubicBezTo>
                <a:cubicBezTo>
                  <a:pt x="93" y="512"/>
                  <a:pt x="93" y="513"/>
                  <a:pt x="93" y="514"/>
                </a:cubicBezTo>
                <a:cubicBezTo>
                  <a:pt x="91" y="515"/>
                  <a:pt x="94" y="516"/>
                  <a:pt x="93" y="517"/>
                </a:cubicBezTo>
                <a:cubicBezTo>
                  <a:pt x="92" y="517"/>
                  <a:pt x="91" y="516"/>
                  <a:pt x="91" y="515"/>
                </a:cubicBezTo>
                <a:cubicBezTo>
                  <a:pt x="90" y="516"/>
                  <a:pt x="91" y="516"/>
                  <a:pt x="90" y="517"/>
                </a:cubicBezTo>
                <a:cubicBezTo>
                  <a:pt x="91" y="517"/>
                  <a:pt x="92" y="518"/>
                  <a:pt x="93" y="519"/>
                </a:cubicBezTo>
                <a:cubicBezTo>
                  <a:pt x="92" y="518"/>
                  <a:pt x="92" y="518"/>
                  <a:pt x="92" y="518"/>
                </a:cubicBezTo>
                <a:cubicBezTo>
                  <a:pt x="92" y="519"/>
                  <a:pt x="94" y="520"/>
                  <a:pt x="93" y="521"/>
                </a:cubicBezTo>
                <a:cubicBezTo>
                  <a:pt x="92" y="522"/>
                  <a:pt x="92" y="524"/>
                  <a:pt x="92" y="526"/>
                </a:cubicBezTo>
                <a:cubicBezTo>
                  <a:pt x="91" y="526"/>
                  <a:pt x="91" y="526"/>
                  <a:pt x="91" y="526"/>
                </a:cubicBezTo>
                <a:cubicBezTo>
                  <a:pt x="93" y="527"/>
                  <a:pt x="91" y="528"/>
                  <a:pt x="91" y="530"/>
                </a:cubicBezTo>
                <a:cubicBezTo>
                  <a:pt x="90" y="531"/>
                  <a:pt x="91" y="534"/>
                  <a:pt x="89" y="535"/>
                </a:cubicBezTo>
                <a:cubicBezTo>
                  <a:pt x="88" y="538"/>
                  <a:pt x="87" y="541"/>
                  <a:pt x="84" y="544"/>
                </a:cubicBezTo>
                <a:cubicBezTo>
                  <a:pt x="83" y="542"/>
                  <a:pt x="83" y="542"/>
                  <a:pt x="83" y="542"/>
                </a:cubicBezTo>
                <a:cubicBezTo>
                  <a:pt x="84" y="543"/>
                  <a:pt x="82" y="542"/>
                  <a:pt x="82" y="542"/>
                </a:cubicBezTo>
                <a:cubicBezTo>
                  <a:pt x="83" y="543"/>
                  <a:pt x="82" y="544"/>
                  <a:pt x="83" y="545"/>
                </a:cubicBezTo>
                <a:cubicBezTo>
                  <a:pt x="81" y="545"/>
                  <a:pt x="80" y="547"/>
                  <a:pt x="79" y="549"/>
                </a:cubicBezTo>
                <a:cubicBezTo>
                  <a:pt x="78" y="548"/>
                  <a:pt x="78" y="548"/>
                  <a:pt x="78" y="548"/>
                </a:cubicBezTo>
                <a:cubicBezTo>
                  <a:pt x="78" y="550"/>
                  <a:pt x="75" y="550"/>
                  <a:pt x="74" y="550"/>
                </a:cubicBezTo>
                <a:cubicBezTo>
                  <a:pt x="73" y="550"/>
                  <a:pt x="73" y="549"/>
                  <a:pt x="72" y="549"/>
                </a:cubicBezTo>
                <a:cubicBezTo>
                  <a:pt x="72" y="551"/>
                  <a:pt x="71" y="552"/>
                  <a:pt x="70" y="553"/>
                </a:cubicBezTo>
                <a:cubicBezTo>
                  <a:pt x="69" y="553"/>
                  <a:pt x="67" y="553"/>
                  <a:pt x="66" y="552"/>
                </a:cubicBezTo>
                <a:cubicBezTo>
                  <a:pt x="63" y="555"/>
                  <a:pt x="59" y="554"/>
                  <a:pt x="55" y="556"/>
                </a:cubicBezTo>
                <a:cubicBezTo>
                  <a:pt x="55" y="555"/>
                  <a:pt x="55" y="555"/>
                  <a:pt x="55" y="555"/>
                </a:cubicBezTo>
                <a:cubicBezTo>
                  <a:pt x="51" y="557"/>
                  <a:pt x="46" y="555"/>
                  <a:pt x="43" y="556"/>
                </a:cubicBezTo>
                <a:cubicBezTo>
                  <a:pt x="43" y="554"/>
                  <a:pt x="43" y="554"/>
                  <a:pt x="43" y="554"/>
                </a:cubicBezTo>
                <a:cubicBezTo>
                  <a:pt x="42" y="553"/>
                  <a:pt x="41" y="555"/>
                  <a:pt x="41" y="556"/>
                </a:cubicBezTo>
                <a:cubicBezTo>
                  <a:pt x="40" y="555"/>
                  <a:pt x="39" y="557"/>
                  <a:pt x="38" y="555"/>
                </a:cubicBezTo>
                <a:cubicBezTo>
                  <a:pt x="37" y="555"/>
                  <a:pt x="37" y="556"/>
                  <a:pt x="36" y="556"/>
                </a:cubicBezTo>
                <a:cubicBezTo>
                  <a:pt x="34" y="555"/>
                  <a:pt x="33" y="555"/>
                  <a:pt x="31" y="555"/>
                </a:cubicBezTo>
                <a:cubicBezTo>
                  <a:pt x="32" y="554"/>
                  <a:pt x="32" y="554"/>
                  <a:pt x="31" y="554"/>
                </a:cubicBezTo>
                <a:cubicBezTo>
                  <a:pt x="30" y="554"/>
                  <a:pt x="29" y="553"/>
                  <a:pt x="29" y="555"/>
                </a:cubicBezTo>
                <a:cubicBezTo>
                  <a:pt x="27" y="553"/>
                  <a:pt x="23" y="554"/>
                  <a:pt x="22" y="552"/>
                </a:cubicBezTo>
                <a:cubicBezTo>
                  <a:pt x="21" y="552"/>
                  <a:pt x="21" y="552"/>
                  <a:pt x="20" y="552"/>
                </a:cubicBezTo>
                <a:cubicBezTo>
                  <a:pt x="18" y="552"/>
                  <a:pt x="17" y="549"/>
                  <a:pt x="15" y="549"/>
                </a:cubicBezTo>
                <a:cubicBezTo>
                  <a:pt x="15" y="548"/>
                  <a:pt x="16" y="548"/>
                  <a:pt x="15" y="548"/>
                </a:cubicBezTo>
                <a:cubicBezTo>
                  <a:pt x="15" y="548"/>
                  <a:pt x="15" y="548"/>
                  <a:pt x="14" y="548"/>
                </a:cubicBezTo>
                <a:cubicBezTo>
                  <a:pt x="10" y="547"/>
                  <a:pt x="10" y="542"/>
                  <a:pt x="8" y="539"/>
                </a:cubicBezTo>
                <a:cubicBezTo>
                  <a:pt x="4" y="535"/>
                  <a:pt x="3" y="529"/>
                  <a:pt x="2" y="524"/>
                </a:cubicBezTo>
                <a:cubicBezTo>
                  <a:pt x="2" y="524"/>
                  <a:pt x="2" y="524"/>
                  <a:pt x="2" y="524"/>
                </a:cubicBezTo>
                <a:cubicBezTo>
                  <a:pt x="0" y="523"/>
                  <a:pt x="4" y="520"/>
                  <a:pt x="1" y="519"/>
                </a:cubicBezTo>
                <a:cubicBezTo>
                  <a:pt x="1" y="519"/>
                  <a:pt x="1" y="518"/>
                  <a:pt x="2" y="518"/>
                </a:cubicBezTo>
                <a:cubicBezTo>
                  <a:pt x="0" y="517"/>
                  <a:pt x="2" y="515"/>
                  <a:pt x="1" y="513"/>
                </a:cubicBezTo>
                <a:cubicBezTo>
                  <a:pt x="2" y="512"/>
                  <a:pt x="1" y="510"/>
                  <a:pt x="2" y="508"/>
                </a:cubicBezTo>
                <a:cubicBezTo>
                  <a:pt x="2" y="508"/>
                  <a:pt x="2" y="509"/>
                  <a:pt x="2" y="509"/>
                </a:cubicBezTo>
                <a:cubicBezTo>
                  <a:pt x="3" y="508"/>
                  <a:pt x="0" y="507"/>
                  <a:pt x="3" y="507"/>
                </a:cubicBezTo>
                <a:cubicBezTo>
                  <a:pt x="3" y="506"/>
                  <a:pt x="2" y="506"/>
                  <a:pt x="2" y="507"/>
                </a:cubicBezTo>
                <a:cubicBezTo>
                  <a:pt x="2" y="503"/>
                  <a:pt x="1" y="498"/>
                  <a:pt x="1" y="494"/>
                </a:cubicBezTo>
                <a:cubicBezTo>
                  <a:pt x="2" y="491"/>
                  <a:pt x="5" y="494"/>
                  <a:pt x="3" y="491"/>
                </a:cubicBezTo>
                <a:cubicBezTo>
                  <a:pt x="4" y="491"/>
                  <a:pt x="2" y="491"/>
                  <a:pt x="3" y="491"/>
                </a:cubicBezTo>
                <a:cubicBezTo>
                  <a:pt x="2" y="490"/>
                  <a:pt x="5" y="490"/>
                  <a:pt x="4" y="489"/>
                </a:cubicBezTo>
                <a:cubicBezTo>
                  <a:pt x="3" y="489"/>
                  <a:pt x="4" y="489"/>
                  <a:pt x="3" y="489"/>
                </a:cubicBezTo>
                <a:cubicBezTo>
                  <a:pt x="4" y="487"/>
                  <a:pt x="5" y="487"/>
                  <a:pt x="4" y="485"/>
                </a:cubicBezTo>
                <a:cubicBezTo>
                  <a:pt x="5" y="485"/>
                  <a:pt x="5" y="485"/>
                  <a:pt x="5" y="485"/>
                </a:cubicBezTo>
                <a:cubicBezTo>
                  <a:pt x="3" y="483"/>
                  <a:pt x="5" y="481"/>
                  <a:pt x="3" y="479"/>
                </a:cubicBezTo>
                <a:cubicBezTo>
                  <a:pt x="4" y="469"/>
                  <a:pt x="14" y="456"/>
                  <a:pt x="25" y="453"/>
                </a:cubicBezTo>
                <a:cubicBezTo>
                  <a:pt x="35" y="451"/>
                  <a:pt x="45" y="449"/>
                  <a:pt x="54" y="451"/>
                </a:cubicBezTo>
                <a:cubicBezTo>
                  <a:pt x="56" y="453"/>
                  <a:pt x="57" y="453"/>
                  <a:pt x="59" y="452"/>
                </a:cubicBezTo>
                <a:cubicBezTo>
                  <a:pt x="59" y="453"/>
                  <a:pt x="59" y="453"/>
                  <a:pt x="59" y="453"/>
                </a:cubicBezTo>
                <a:cubicBezTo>
                  <a:pt x="59" y="451"/>
                  <a:pt x="61" y="453"/>
                  <a:pt x="61" y="451"/>
                </a:cubicBezTo>
                <a:cubicBezTo>
                  <a:pt x="65" y="452"/>
                  <a:pt x="68" y="452"/>
                  <a:pt x="72" y="453"/>
                </a:cubicBezTo>
                <a:cubicBezTo>
                  <a:pt x="72" y="453"/>
                  <a:pt x="71" y="454"/>
                  <a:pt x="72" y="454"/>
                </a:cubicBezTo>
                <a:cubicBezTo>
                  <a:pt x="73" y="454"/>
                  <a:pt x="73" y="454"/>
                  <a:pt x="73" y="454"/>
                </a:cubicBezTo>
                <a:cubicBezTo>
                  <a:pt x="73" y="454"/>
                  <a:pt x="73" y="454"/>
                  <a:pt x="73" y="454"/>
                </a:cubicBezTo>
                <a:cubicBezTo>
                  <a:pt x="73" y="454"/>
                  <a:pt x="74" y="454"/>
                  <a:pt x="74" y="453"/>
                </a:cubicBezTo>
                <a:cubicBezTo>
                  <a:pt x="85" y="454"/>
                  <a:pt x="94" y="467"/>
                  <a:pt x="96" y="477"/>
                </a:cubicBezTo>
                <a:cubicBezTo>
                  <a:pt x="96" y="479"/>
                  <a:pt x="98" y="483"/>
                  <a:pt x="98" y="485"/>
                </a:cubicBezTo>
                <a:cubicBezTo>
                  <a:pt x="97" y="492"/>
                  <a:pt x="96" y="498"/>
                  <a:pt x="97" y="505"/>
                </a:cubicBezTo>
                <a:close/>
                <a:moveTo>
                  <a:pt x="13" y="493"/>
                </a:moveTo>
                <a:cubicBezTo>
                  <a:pt x="13" y="493"/>
                  <a:pt x="13" y="493"/>
                  <a:pt x="13" y="493"/>
                </a:cubicBezTo>
                <a:cubicBezTo>
                  <a:pt x="13" y="493"/>
                  <a:pt x="13" y="493"/>
                  <a:pt x="13" y="493"/>
                </a:cubicBezTo>
                <a:close/>
                <a:moveTo>
                  <a:pt x="1" y="513"/>
                </a:moveTo>
                <a:cubicBezTo>
                  <a:pt x="1" y="513"/>
                  <a:pt x="1" y="513"/>
                  <a:pt x="1" y="513"/>
                </a:cubicBezTo>
                <a:cubicBezTo>
                  <a:pt x="1" y="513"/>
                  <a:pt x="1" y="513"/>
                  <a:pt x="1" y="513"/>
                </a:cubicBezTo>
                <a:close/>
                <a:moveTo>
                  <a:pt x="93" y="507"/>
                </a:moveTo>
                <a:cubicBezTo>
                  <a:pt x="93" y="507"/>
                  <a:pt x="92" y="507"/>
                  <a:pt x="91" y="507"/>
                </a:cubicBezTo>
                <a:cubicBezTo>
                  <a:pt x="92" y="508"/>
                  <a:pt x="92" y="507"/>
                  <a:pt x="93" y="507"/>
                </a:cubicBezTo>
                <a:close/>
                <a:moveTo>
                  <a:pt x="31" y="555"/>
                </a:moveTo>
                <a:cubicBezTo>
                  <a:pt x="31" y="555"/>
                  <a:pt x="31" y="555"/>
                  <a:pt x="31" y="555"/>
                </a:cubicBezTo>
                <a:cubicBezTo>
                  <a:pt x="31" y="555"/>
                  <a:pt x="31" y="555"/>
                  <a:pt x="31" y="555"/>
                </a:cubicBezTo>
                <a:close/>
                <a:moveTo>
                  <a:pt x="82" y="525"/>
                </a:moveTo>
                <a:cubicBezTo>
                  <a:pt x="82" y="525"/>
                  <a:pt x="82" y="525"/>
                  <a:pt x="82" y="525"/>
                </a:cubicBezTo>
                <a:cubicBezTo>
                  <a:pt x="82" y="525"/>
                  <a:pt x="82" y="525"/>
                  <a:pt x="82" y="525"/>
                </a:cubicBezTo>
                <a:close/>
                <a:moveTo>
                  <a:pt x="14" y="495"/>
                </a:moveTo>
                <a:cubicBezTo>
                  <a:pt x="14" y="495"/>
                  <a:pt x="14" y="495"/>
                  <a:pt x="14" y="495"/>
                </a:cubicBezTo>
                <a:cubicBezTo>
                  <a:pt x="14" y="495"/>
                  <a:pt x="14" y="495"/>
                  <a:pt x="14" y="495"/>
                </a:cubicBezTo>
                <a:cubicBezTo>
                  <a:pt x="14" y="495"/>
                  <a:pt x="14" y="495"/>
                  <a:pt x="14" y="495"/>
                </a:cubicBezTo>
                <a:close/>
                <a:moveTo>
                  <a:pt x="16" y="482"/>
                </a:moveTo>
                <a:cubicBezTo>
                  <a:pt x="16" y="482"/>
                  <a:pt x="16" y="482"/>
                  <a:pt x="16" y="482"/>
                </a:cubicBezTo>
                <a:cubicBezTo>
                  <a:pt x="16" y="482"/>
                  <a:pt x="16" y="482"/>
                  <a:pt x="16" y="482"/>
                </a:cubicBezTo>
                <a:close/>
                <a:moveTo>
                  <a:pt x="26" y="466"/>
                </a:moveTo>
                <a:cubicBezTo>
                  <a:pt x="26" y="465"/>
                  <a:pt x="26" y="465"/>
                  <a:pt x="26" y="465"/>
                </a:cubicBezTo>
                <a:cubicBezTo>
                  <a:pt x="26" y="464"/>
                  <a:pt x="26" y="464"/>
                  <a:pt x="26" y="464"/>
                </a:cubicBezTo>
                <a:lnTo>
                  <a:pt x="26" y="466"/>
                </a:lnTo>
                <a:close/>
                <a:moveTo>
                  <a:pt x="72" y="536"/>
                </a:moveTo>
                <a:cubicBezTo>
                  <a:pt x="73" y="536"/>
                  <a:pt x="73" y="536"/>
                  <a:pt x="73" y="535"/>
                </a:cubicBezTo>
                <a:cubicBezTo>
                  <a:pt x="72" y="534"/>
                  <a:pt x="73" y="536"/>
                  <a:pt x="72" y="536"/>
                </a:cubicBezTo>
                <a:close/>
                <a:moveTo>
                  <a:pt x="17" y="480"/>
                </a:moveTo>
                <a:cubicBezTo>
                  <a:pt x="17" y="479"/>
                  <a:pt x="18" y="480"/>
                  <a:pt x="18" y="480"/>
                </a:cubicBezTo>
                <a:cubicBezTo>
                  <a:pt x="17" y="480"/>
                  <a:pt x="16" y="479"/>
                  <a:pt x="17" y="480"/>
                </a:cubicBezTo>
                <a:close/>
                <a:moveTo>
                  <a:pt x="83" y="526"/>
                </a:moveTo>
                <a:cubicBezTo>
                  <a:pt x="83" y="526"/>
                  <a:pt x="82" y="526"/>
                  <a:pt x="82" y="525"/>
                </a:cubicBezTo>
                <a:cubicBezTo>
                  <a:pt x="82" y="526"/>
                  <a:pt x="81" y="526"/>
                  <a:pt x="81" y="526"/>
                </a:cubicBezTo>
                <a:cubicBezTo>
                  <a:pt x="81" y="526"/>
                  <a:pt x="80" y="526"/>
                  <a:pt x="80" y="526"/>
                </a:cubicBezTo>
                <a:cubicBezTo>
                  <a:pt x="81" y="526"/>
                  <a:pt x="82" y="526"/>
                  <a:pt x="83" y="526"/>
                </a:cubicBezTo>
                <a:cubicBezTo>
                  <a:pt x="83" y="526"/>
                  <a:pt x="83" y="526"/>
                  <a:pt x="83" y="526"/>
                </a:cubicBezTo>
                <a:close/>
                <a:moveTo>
                  <a:pt x="14" y="515"/>
                </a:moveTo>
                <a:cubicBezTo>
                  <a:pt x="15" y="515"/>
                  <a:pt x="15" y="515"/>
                  <a:pt x="15" y="515"/>
                </a:cubicBezTo>
                <a:cubicBezTo>
                  <a:pt x="14" y="515"/>
                  <a:pt x="14" y="515"/>
                  <a:pt x="14" y="515"/>
                </a:cubicBezTo>
                <a:close/>
                <a:moveTo>
                  <a:pt x="71" y="538"/>
                </a:moveTo>
                <a:cubicBezTo>
                  <a:pt x="70" y="537"/>
                  <a:pt x="70" y="537"/>
                  <a:pt x="70" y="537"/>
                </a:cubicBezTo>
                <a:cubicBezTo>
                  <a:pt x="70" y="537"/>
                  <a:pt x="70" y="538"/>
                  <a:pt x="70" y="538"/>
                </a:cubicBezTo>
                <a:cubicBezTo>
                  <a:pt x="70" y="538"/>
                  <a:pt x="70" y="538"/>
                  <a:pt x="71" y="538"/>
                </a:cubicBezTo>
                <a:close/>
                <a:moveTo>
                  <a:pt x="83" y="525"/>
                </a:moveTo>
                <a:cubicBezTo>
                  <a:pt x="83" y="525"/>
                  <a:pt x="83" y="525"/>
                  <a:pt x="83" y="525"/>
                </a:cubicBezTo>
                <a:cubicBezTo>
                  <a:pt x="82" y="525"/>
                  <a:pt x="83" y="525"/>
                  <a:pt x="83" y="525"/>
                </a:cubicBezTo>
                <a:cubicBezTo>
                  <a:pt x="83" y="525"/>
                  <a:pt x="84" y="525"/>
                  <a:pt x="83" y="525"/>
                </a:cubicBezTo>
                <a:close/>
                <a:moveTo>
                  <a:pt x="82" y="529"/>
                </a:moveTo>
                <a:cubicBezTo>
                  <a:pt x="81" y="527"/>
                  <a:pt x="81" y="527"/>
                  <a:pt x="81" y="527"/>
                </a:cubicBezTo>
                <a:cubicBezTo>
                  <a:pt x="81" y="528"/>
                  <a:pt x="81" y="529"/>
                  <a:pt x="82" y="529"/>
                </a:cubicBezTo>
                <a:close/>
                <a:moveTo>
                  <a:pt x="78" y="532"/>
                </a:moveTo>
                <a:cubicBezTo>
                  <a:pt x="78" y="532"/>
                  <a:pt x="79" y="532"/>
                  <a:pt x="79" y="532"/>
                </a:cubicBezTo>
                <a:cubicBezTo>
                  <a:pt x="78" y="531"/>
                  <a:pt x="78" y="532"/>
                  <a:pt x="78" y="532"/>
                </a:cubicBezTo>
                <a:close/>
                <a:moveTo>
                  <a:pt x="78" y="531"/>
                </a:moveTo>
                <a:cubicBezTo>
                  <a:pt x="77" y="530"/>
                  <a:pt x="77" y="530"/>
                  <a:pt x="77" y="530"/>
                </a:cubicBezTo>
                <a:cubicBezTo>
                  <a:pt x="77" y="531"/>
                  <a:pt x="77" y="531"/>
                  <a:pt x="78" y="531"/>
                </a:cubicBezTo>
                <a:close/>
                <a:moveTo>
                  <a:pt x="6" y="61"/>
                </a:moveTo>
                <a:cubicBezTo>
                  <a:pt x="9" y="64"/>
                  <a:pt x="5" y="70"/>
                  <a:pt x="7" y="75"/>
                </a:cubicBezTo>
                <a:cubicBezTo>
                  <a:pt x="7" y="75"/>
                  <a:pt x="7" y="75"/>
                  <a:pt x="7" y="75"/>
                </a:cubicBezTo>
                <a:cubicBezTo>
                  <a:pt x="7" y="89"/>
                  <a:pt x="7" y="103"/>
                  <a:pt x="8" y="118"/>
                </a:cubicBezTo>
                <a:cubicBezTo>
                  <a:pt x="9" y="126"/>
                  <a:pt x="6" y="135"/>
                  <a:pt x="8" y="143"/>
                </a:cubicBezTo>
                <a:cubicBezTo>
                  <a:pt x="8" y="145"/>
                  <a:pt x="9" y="144"/>
                  <a:pt x="9" y="145"/>
                </a:cubicBezTo>
                <a:cubicBezTo>
                  <a:pt x="9" y="147"/>
                  <a:pt x="8" y="145"/>
                  <a:pt x="8" y="146"/>
                </a:cubicBezTo>
                <a:cubicBezTo>
                  <a:pt x="9" y="150"/>
                  <a:pt x="8" y="156"/>
                  <a:pt x="8" y="161"/>
                </a:cubicBezTo>
                <a:cubicBezTo>
                  <a:pt x="8" y="162"/>
                  <a:pt x="9" y="164"/>
                  <a:pt x="9" y="163"/>
                </a:cubicBezTo>
                <a:cubicBezTo>
                  <a:pt x="7" y="169"/>
                  <a:pt x="10" y="177"/>
                  <a:pt x="9" y="184"/>
                </a:cubicBezTo>
                <a:cubicBezTo>
                  <a:pt x="11" y="181"/>
                  <a:pt x="10" y="187"/>
                  <a:pt x="11" y="189"/>
                </a:cubicBezTo>
                <a:cubicBezTo>
                  <a:pt x="11" y="191"/>
                  <a:pt x="10" y="191"/>
                  <a:pt x="10" y="190"/>
                </a:cubicBezTo>
                <a:cubicBezTo>
                  <a:pt x="10" y="195"/>
                  <a:pt x="10" y="197"/>
                  <a:pt x="10" y="203"/>
                </a:cubicBezTo>
                <a:cubicBezTo>
                  <a:pt x="10" y="206"/>
                  <a:pt x="11" y="206"/>
                  <a:pt x="11" y="209"/>
                </a:cubicBezTo>
                <a:cubicBezTo>
                  <a:pt x="9" y="211"/>
                  <a:pt x="11" y="216"/>
                  <a:pt x="10" y="219"/>
                </a:cubicBezTo>
                <a:cubicBezTo>
                  <a:pt x="12" y="218"/>
                  <a:pt x="13" y="222"/>
                  <a:pt x="12" y="225"/>
                </a:cubicBezTo>
                <a:cubicBezTo>
                  <a:pt x="10" y="224"/>
                  <a:pt x="10" y="224"/>
                  <a:pt x="10" y="224"/>
                </a:cubicBezTo>
                <a:cubicBezTo>
                  <a:pt x="12" y="233"/>
                  <a:pt x="10" y="247"/>
                  <a:pt x="12" y="258"/>
                </a:cubicBezTo>
                <a:cubicBezTo>
                  <a:pt x="11" y="259"/>
                  <a:pt x="11" y="259"/>
                  <a:pt x="11" y="259"/>
                </a:cubicBezTo>
                <a:cubicBezTo>
                  <a:pt x="13" y="271"/>
                  <a:pt x="12" y="282"/>
                  <a:pt x="14" y="293"/>
                </a:cubicBezTo>
                <a:cubicBezTo>
                  <a:pt x="13" y="296"/>
                  <a:pt x="13" y="301"/>
                  <a:pt x="13" y="304"/>
                </a:cubicBezTo>
                <a:cubicBezTo>
                  <a:pt x="14" y="308"/>
                  <a:pt x="14" y="310"/>
                  <a:pt x="16" y="312"/>
                </a:cubicBezTo>
                <a:cubicBezTo>
                  <a:pt x="16" y="314"/>
                  <a:pt x="15" y="315"/>
                  <a:pt x="15" y="315"/>
                </a:cubicBezTo>
                <a:cubicBezTo>
                  <a:pt x="14" y="321"/>
                  <a:pt x="13" y="325"/>
                  <a:pt x="15" y="329"/>
                </a:cubicBezTo>
                <a:cubicBezTo>
                  <a:pt x="14" y="330"/>
                  <a:pt x="14" y="330"/>
                  <a:pt x="14" y="330"/>
                </a:cubicBezTo>
                <a:cubicBezTo>
                  <a:pt x="15" y="334"/>
                  <a:pt x="16" y="340"/>
                  <a:pt x="15" y="344"/>
                </a:cubicBezTo>
                <a:cubicBezTo>
                  <a:pt x="16" y="345"/>
                  <a:pt x="17" y="350"/>
                  <a:pt x="18" y="348"/>
                </a:cubicBezTo>
                <a:cubicBezTo>
                  <a:pt x="18" y="350"/>
                  <a:pt x="16" y="349"/>
                  <a:pt x="17" y="351"/>
                </a:cubicBezTo>
                <a:cubicBezTo>
                  <a:pt x="16" y="349"/>
                  <a:pt x="16" y="349"/>
                  <a:pt x="16" y="349"/>
                </a:cubicBezTo>
                <a:cubicBezTo>
                  <a:pt x="15" y="359"/>
                  <a:pt x="16" y="368"/>
                  <a:pt x="17" y="378"/>
                </a:cubicBezTo>
                <a:cubicBezTo>
                  <a:pt x="16" y="381"/>
                  <a:pt x="18" y="387"/>
                  <a:pt x="17" y="393"/>
                </a:cubicBezTo>
                <a:cubicBezTo>
                  <a:pt x="18" y="396"/>
                  <a:pt x="17" y="402"/>
                  <a:pt x="20" y="405"/>
                </a:cubicBezTo>
                <a:cubicBezTo>
                  <a:pt x="19" y="406"/>
                  <a:pt x="19" y="406"/>
                  <a:pt x="19" y="406"/>
                </a:cubicBezTo>
                <a:cubicBezTo>
                  <a:pt x="22" y="412"/>
                  <a:pt x="29" y="413"/>
                  <a:pt x="35" y="415"/>
                </a:cubicBezTo>
                <a:cubicBezTo>
                  <a:pt x="39" y="415"/>
                  <a:pt x="39" y="414"/>
                  <a:pt x="41" y="414"/>
                </a:cubicBezTo>
                <a:cubicBezTo>
                  <a:pt x="42" y="415"/>
                  <a:pt x="42" y="415"/>
                  <a:pt x="42" y="415"/>
                </a:cubicBezTo>
                <a:cubicBezTo>
                  <a:pt x="45" y="414"/>
                  <a:pt x="45" y="413"/>
                  <a:pt x="47" y="412"/>
                </a:cubicBezTo>
                <a:cubicBezTo>
                  <a:pt x="49" y="413"/>
                  <a:pt x="49" y="412"/>
                  <a:pt x="51" y="412"/>
                </a:cubicBezTo>
                <a:cubicBezTo>
                  <a:pt x="49" y="413"/>
                  <a:pt x="47" y="414"/>
                  <a:pt x="46" y="415"/>
                </a:cubicBezTo>
                <a:cubicBezTo>
                  <a:pt x="49" y="416"/>
                  <a:pt x="53" y="413"/>
                  <a:pt x="55" y="415"/>
                </a:cubicBezTo>
                <a:cubicBezTo>
                  <a:pt x="58" y="415"/>
                  <a:pt x="61" y="414"/>
                  <a:pt x="61" y="413"/>
                </a:cubicBezTo>
                <a:cubicBezTo>
                  <a:pt x="61" y="413"/>
                  <a:pt x="63" y="414"/>
                  <a:pt x="61" y="414"/>
                </a:cubicBezTo>
                <a:cubicBezTo>
                  <a:pt x="64" y="414"/>
                  <a:pt x="65" y="414"/>
                  <a:pt x="66" y="413"/>
                </a:cubicBezTo>
                <a:cubicBezTo>
                  <a:pt x="66" y="413"/>
                  <a:pt x="65" y="413"/>
                  <a:pt x="65" y="413"/>
                </a:cubicBezTo>
                <a:cubicBezTo>
                  <a:pt x="66" y="412"/>
                  <a:pt x="68" y="411"/>
                  <a:pt x="67" y="410"/>
                </a:cubicBezTo>
                <a:cubicBezTo>
                  <a:pt x="66" y="411"/>
                  <a:pt x="66" y="411"/>
                  <a:pt x="65" y="411"/>
                </a:cubicBezTo>
                <a:cubicBezTo>
                  <a:pt x="65" y="410"/>
                  <a:pt x="69" y="409"/>
                  <a:pt x="70" y="409"/>
                </a:cubicBezTo>
                <a:cubicBezTo>
                  <a:pt x="71" y="410"/>
                  <a:pt x="68" y="412"/>
                  <a:pt x="70" y="412"/>
                </a:cubicBezTo>
                <a:cubicBezTo>
                  <a:pt x="72" y="411"/>
                  <a:pt x="73" y="409"/>
                  <a:pt x="74" y="407"/>
                </a:cubicBezTo>
                <a:cubicBezTo>
                  <a:pt x="74" y="408"/>
                  <a:pt x="72" y="409"/>
                  <a:pt x="72" y="408"/>
                </a:cubicBezTo>
                <a:cubicBezTo>
                  <a:pt x="70" y="409"/>
                  <a:pt x="70" y="409"/>
                  <a:pt x="70" y="409"/>
                </a:cubicBezTo>
                <a:cubicBezTo>
                  <a:pt x="69" y="408"/>
                  <a:pt x="69" y="408"/>
                  <a:pt x="69" y="408"/>
                </a:cubicBezTo>
                <a:cubicBezTo>
                  <a:pt x="66" y="410"/>
                  <a:pt x="63" y="409"/>
                  <a:pt x="59" y="410"/>
                </a:cubicBezTo>
                <a:cubicBezTo>
                  <a:pt x="61" y="411"/>
                  <a:pt x="61" y="411"/>
                  <a:pt x="61" y="411"/>
                </a:cubicBezTo>
                <a:cubicBezTo>
                  <a:pt x="58" y="411"/>
                  <a:pt x="56" y="413"/>
                  <a:pt x="53" y="412"/>
                </a:cubicBezTo>
                <a:cubicBezTo>
                  <a:pt x="55" y="411"/>
                  <a:pt x="54" y="411"/>
                  <a:pt x="54" y="410"/>
                </a:cubicBezTo>
                <a:cubicBezTo>
                  <a:pt x="53" y="410"/>
                  <a:pt x="53" y="411"/>
                  <a:pt x="52" y="411"/>
                </a:cubicBezTo>
                <a:cubicBezTo>
                  <a:pt x="53" y="409"/>
                  <a:pt x="53" y="409"/>
                  <a:pt x="53" y="409"/>
                </a:cubicBezTo>
                <a:cubicBezTo>
                  <a:pt x="52" y="411"/>
                  <a:pt x="46" y="410"/>
                  <a:pt x="45" y="410"/>
                </a:cubicBezTo>
                <a:cubicBezTo>
                  <a:pt x="46" y="410"/>
                  <a:pt x="46" y="410"/>
                  <a:pt x="46" y="410"/>
                </a:cubicBezTo>
                <a:cubicBezTo>
                  <a:pt x="42" y="409"/>
                  <a:pt x="46" y="411"/>
                  <a:pt x="44" y="411"/>
                </a:cubicBezTo>
                <a:cubicBezTo>
                  <a:pt x="42" y="410"/>
                  <a:pt x="43" y="409"/>
                  <a:pt x="41" y="408"/>
                </a:cubicBezTo>
                <a:cubicBezTo>
                  <a:pt x="38" y="408"/>
                  <a:pt x="31" y="408"/>
                  <a:pt x="29" y="405"/>
                </a:cubicBezTo>
                <a:cubicBezTo>
                  <a:pt x="26" y="405"/>
                  <a:pt x="24" y="404"/>
                  <a:pt x="23" y="401"/>
                </a:cubicBezTo>
                <a:cubicBezTo>
                  <a:pt x="23" y="399"/>
                  <a:pt x="25" y="401"/>
                  <a:pt x="24" y="399"/>
                </a:cubicBezTo>
                <a:cubicBezTo>
                  <a:pt x="25" y="399"/>
                  <a:pt x="25" y="399"/>
                  <a:pt x="26" y="398"/>
                </a:cubicBezTo>
                <a:cubicBezTo>
                  <a:pt x="25" y="398"/>
                  <a:pt x="26" y="393"/>
                  <a:pt x="24" y="395"/>
                </a:cubicBezTo>
                <a:cubicBezTo>
                  <a:pt x="24" y="391"/>
                  <a:pt x="25" y="386"/>
                  <a:pt x="24" y="381"/>
                </a:cubicBezTo>
                <a:cubicBezTo>
                  <a:pt x="24" y="383"/>
                  <a:pt x="25" y="383"/>
                  <a:pt x="26" y="382"/>
                </a:cubicBezTo>
                <a:cubicBezTo>
                  <a:pt x="25" y="380"/>
                  <a:pt x="24" y="376"/>
                  <a:pt x="24" y="372"/>
                </a:cubicBezTo>
                <a:cubicBezTo>
                  <a:pt x="23" y="372"/>
                  <a:pt x="23" y="374"/>
                  <a:pt x="22" y="373"/>
                </a:cubicBezTo>
                <a:cubicBezTo>
                  <a:pt x="22" y="373"/>
                  <a:pt x="21" y="372"/>
                  <a:pt x="21" y="371"/>
                </a:cubicBezTo>
                <a:cubicBezTo>
                  <a:pt x="23" y="370"/>
                  <a:pt x="24" y="370"/>
                  <a:pt x="24" y="367"/>
                </a:cubicBezTo>
                <a:cubicBezTo>
                  <a:pt x="26" y="368"/>
                  <a:pt x="24" y="373"/>
                  <a:pt x="26" y="371"/>
                </a:cubicBezTo>
                <a:cubicBezTo>
                  <a:pt x="28" y="373"/>
                  <a:pt x="28" y="379"/>
                  <a:pt x="27" y="380"/>
                </a:cubicBezTo>
                <a:cubicBezTo>
                  <a:pt x="29" y="383"/>
                  <a:pt x="27" y="378"/>
                  <a:pt x="29" y="379"/>
                </a:cubicBezTo>
                <a:cubicBezTo>
                  <a:pt x="29" y="376"/>
                  <a:pt x="28" y="374"/>
                  <a:pt x="27" y="370"/>
                </a:cubicBezTo>
                <a:cubicBezTo>
                  <a:pt x="27" y="370"/>
                  <a:pt x="27" y="372"/>
                  <a:pt x="26" y="370"/>
                </a:cubicBezTo>
                <a:cubicBezTo>
                  <a:pt x="24" y="366"/>
                  <a:pt x="27" y="365"/>
                  <a:pt x="27" y="364"/>
                </a:cubicBezTo>
                <a:cubicBezTo>
                  <a:pt x="28" y="366"/>
                  <a:pt x="28" y="366"/>
                  <a:pt x="28" y="366"/>
                </a:cubicBezTo>
                <a:cubicBezTo>
                  <a:pt x="28" y="363"/>
                  <a:pt x="27" y="362"/>
                  <a:pt x="27" y="360"/>
                </a:cubicBezTo>
                <a:cubicBezTo>
                  <a:pt x="29" y="359"/>
                  <a:pt x="27" y="364"/>
                  <a:pt x="29" y="365"/>
                </a:cubicBezTo>
                <a:cubicBezTo>
                  <a:pt x="30" y="363"/>
                  <a:pt x="30" y="363"/>
                  <a:pt x="30" y="363"/>
                </a:cubicBezTo>
                <a:cubicBezTo>
                  <a:pt x="30" y="359"/>
                  <a:pt x="28" y="362"/>
                  <a:pt x="29" y="358"/>
                </a:cubicBezTo>
                <a:cubicBezTo>
                  <a:pt x="30" y="358"/>
                  <a:pt x="30" y="358"/>
                  <a:pt x="30" y="358"/>
                </a:cubicBezTo>
                <a:cubicBezTo>
                  <a:pt x="29" y="356"/>
                  <a:pt x="29" y="356"/>
                  <a:pt x="29" y="356"/>
                </a:cubicBezTo>
                <a:cubicBezTo>
                  <a:pt x="28" y="355"/>
                  <a:pt x="27" y="356"/>
                  <a:pt x="27" y="358"/>
                </a:cubicBezTo>
                <a:cubicBezTo>
                  <a:pt x="25" y="357"/>
                  <a:pt x="27" y="356"/>
                  <a:pt x="26" y="353"/>
                </a:cubicBezTo>
                <a:cubicBezTo>
                  <a:pt x="25" y="352"/>
                  <a:pt x="27" y="354"/>
                  <a:pt x="25" y="354"/>
                </a:cubicBezTo>
                <a:cubicBezTo>
                  <a:pt x="24" y="355"/>
                  <a:pt x="24" y="352"/>
                  <a:pt x="24" y="350"/>
                </a:cubicBezTo>
                <a:cubicBezTo>
                  <a:pt x="24" y="347"/>
                  <a:pt x="25" y="349"/>
                  <a:pt x="26" y="348"/>
                </a:cubicBezTo>
                <a:cubicBezTo>
                  <a:pt x="26" y="348"/>
                  <a:pt x="26" y="350"/>
                  <a:pt x="26" y="350"/>
                </a:cubicBezTo>
                <a:cubicBezTo>
                  <a:pt x="27" y="354"/>
                  <a:pt x="28" y="349"/>
                  <a:pt x="29" y="351"/>
                </a:cubicBezTo>
                <a:cubicBezTo>
                  <a:pt x="30" y="348"/>
                  <a:pt x="28" y="348"/>
                  <a:pt x="28" y="347"/>
                </a:cubicBezTo>
                <a:cubicBezTo>
                  <a:pt x="28" y="348"/>
                  <a:pt x="27" y="347"/>
                  <a:pt x="26" y="347"/>
                </a:cubicBezTo>
                <a:cubicBezTo>
                  <a:pt x="23" y="342"/>
                  <a:pt x="29" y="344"/>
                  <a:pt x="28" y="339"/>
                </a:cubicBezTo>
                <a:cubicBezTo>
                  <a:pt x="26" y="340"/>
                  <a:pt x="25" y="333"/>
                  <a:pt x="23" y="337"/>
                </a:cubicBezTo>
                <a:cubicBezTo>
                  <a:pt x="22" y="336"/>
                  <a:pt x="22" y="334"/>
                  <a:pt x="22" y="333"/>
                </a:cubicBezTo>
                <a:cubicBezTo>
                  <a:pt x="23" y="334"/>
                  <a:pt x="23" y="331"/>
                  <a:pt x="24" y="333"/>
                </a:cubicBezTo>
                <a:cubicBezTo>
                  <a:pt x="24" y="331"/>
                  <a:pt x="24" y="331"/>
                  <a:pt x="24" y="331"/>
                </a:cubicBezTo>
                <a:cubicBezTo>
                  <a:pt x="26" y="334"/>
                  <a:pt x="26" y="334"/>
                  <a:pt x="26" y="334"/>
                </a:cubicBezTo>
                <a:cubicBezTo>
                  <a:pt x="27" y="332"/>
                  <a:pt x="28" y="329"/>
                  <a:pt x="29" y="328"/>
                </a:cubicBezTo>
                <a:cubicBezTo>
                  <a:pt x="28" y="325"/>
                  <a:pt x="27" y="329"/>
                  <a:pt x="27" y="326"/>
                </a:cubicBezTo>
                <a:cubicBezTo>
                  <a:pt x="28" y="327"/>
                  <a:pt x="28" y="325"/>
                  <a:pt x="28" y="324"/>
                </a:cubicBezTo>
                <a:cubicBezTo>
                  <a:pt x="28" y="326"/>
                  <a:pt x="26" y="324"/>
                  <a:pt x="26" y="322"/>
                </a:cubicBezTo>
                <a:cubicBezTo>
                  <a:pt x="26" y="320"/>
                  <a:pt x="27" y="318"/>
                  <a:pt x="27" y="318"/>
                </a:cubicBezTo>
                <a:cubicBezTo>
                  <a:pt x="29" y="321"/>
                  <a:pt x="29" y="321"/>
                  <a:pt x="29" y="321"/>
                </a:cubicBezTo>
                <a:cubicBezTo>
                  <a:pt x="28" y="319"/>
                  <a:pt x="29" y="320"/>
                  <a:pt x="29" y="318"/>
                </a:cubicBezTo>
                <a:cubicBezTo>
                  <a:pt x="28" y="317"/>
                  <a:pt x="27" y="316"/>
                  <a:pt x="26" y="316"/>
                </a:cubicBezTo>
                <a:cubicBezTo>
                  <a:pt x="25" y="314"/>
                  <a:pt x="26" y="313"/>
                  <a:pt x="26" y="312"/>
                </a:cubicBezTo>
                <a:cubicBezTo>
                  <a:pt x="27" y="315"/>
                  <a:pt x="27" y="315"/>
                  <a:pt x="27" y="315"/>
                </a:cubicBezTo>
                <a:cubicBezTo>
                  <a:pt x="27" y="311"/>
                  <a:pt x="29" y="314"/>
                  <a:pt x="29" y="311"/>
                </a:cubicBezTo>
                <a:cubicBezTo>
                  <a:pt x="28" y="310"/>
                  <a:pt x="28" y="310"/>
                  <a:pt x="28" y="310"/>
                </a:cubicBezTo>
                <a:cubicBezTo>
                  <a:pt x="28" y="309"/>
                  <a:pt x="28" y="309"/>
                  <a:pt x="29" y="309"/>
                </a:cubicBezTo>
                <a:cubicBezTo>
                  <a:pt x="28" y="309"/>
                  <a:pt x="28" y="307"/>
                  <a:pt x="28" y="306"/>
                </a:cubicBezTo>
                <a:cubicBezTo>
                  <a:pt x="28" y="306"/>
                  <a:pt x="28" y="306"/>
                  <a:pt x="28" y="306"/>
                </a:cubicBezTo>
                <a:cubicBezTo>
                  <a:pt x="28" y="304"/>
                  <a:pt x="26" y="303"/>
                  <a:pt x="28" y="301"/>
                </a:cubicBezTo>
                <a:cubicBezTo>
                  <a:pt x="26" y="302"/>
                  <a:pt x="28" y="303"/>
                  <a:pt x="27" y="305"/>
                </a:cubicBezTo>
                <a:cubicBezTo>
                  <a:pt x="26" y="307"/>
                  <a:pt x="26" y="303"/>
                  <a:pt x="25" y="302"/>
                </a:cubicBezTo>
                <a:cubicBezTo>
                  <a:pt x="27" y="302"/>
                  <a:pt x="25" y="299"/>
                  <a:pt x="25" y="297"/>
                </a:cubicBezTo>
                <a:cubicBezTo>
                  <a:pt x="26" y="296"/>
                  <a:pt x="26" y="295"/>
                  <a:pt x="27" y="294"/>
                </a:cubicBezTo>
                <a:cubicBezTo>
                  <a:pt x="26" y="294"/>
                  <a:pt x="26" y="294"/>
                  <a:pt x="26" y="294"/>
                </a:cubicBezTo>
                <a:cubicBezTo>
                  <a:pt x="28" y="293"/>
                  <a:pt x="25" y="290"/>
                  <a:pt x="26" y="288"/>
                </a:cubicBezTo>
                <a:cubicBezTo>
                  <a:pt x="26" y="289"/>
                  <a:pt x="27" y="289"/>
                  <a:pt x="28" y="288"/>
                </a:cubicBezTo>
                <a:cubicBezTo>
                  <a:pt x="26" y="290"/>
                  <a:pt x="25" y="285"/>
                  <a:pt x="24" y="285"/>
                </a:cubicBezTo>
                <a:cubicBezTo>
                  <a:pt x="25" y="282"/>
                  <a:pt x="27" y="286"/>
                  <a:pt x="28" y="285"/>
                </a:cubicBezTo>
                <a:cubicBezTo>
                  <a:pt x="26" y="283"/>
                  <a:pt x="29" y="281"/>
                  <a:pt x="27" y="280"/>
                </a:cubicBezTo>
                <a:cubicBezTo>
                  <a:pt x="26" y="283"/>
                  <a:pt x="26" y="280"/>
                  <a:pt x="25" y="279"/>
                </a:cubicBezTo>
                <a:cubicBezTo>
                  <a:pt x="25" y="276"/>
                  <a:pt x="26" y="280"/>
                  <a:pt x="26" y="277"/>
                </a:cubicBezTo>
                <a:cubicBezTo>
                  <a:pt x="26" y="276"/>
                  <a:pt x="25" y="274"/>
                  <a:pt x="24" y="276"/>
                </a:cubicBezTo>
                <a:cubicBezTo>
                  <a:pt x="24" y="275"/>
                  <a:pt x="23" y="273"/>
                  <a:pt x="24" y="270"/>
                </a:cubicBezTo>
                <a:cubicBezTo>
                  <a:pt x="25" y="270"/>
                  <a:pt x="24" y="274"/>
                  <a:pt x="25" y="273"/>
                </a:cubicBezTo>
                <a:cubicBezTo>
                  <a:pt x="25" y="269"/>
                  <a:pt x="22" y="271"/>
                  <a:pt x="22" y="267"/>
                </a:cubicBezTo>
                <a:cubicBezTo>
                  <a:pt x="21" y="269"/>
                  <a:pt x="19" y="267"/>
                  <a:pt x="18" y="265"/>
                </a:cubicBezTo>
                <a:cubicBezTo>
                  <a:pt x="19" y="261"/>
                  <a:pt x="19" y="267"/>
                  <a:pt x="21" y="265"/>
                </a:cubicBezTo>
                <a:cubicBezTo>
                  <a:pt x="20" y="263"/>
                  <a:pt x="20" y="263"/>
                  <a:pt x="20" y="263"/>
                </a:cubicBezTo>
                <a:cubicBezTo>
                  <a:pt x="22" y="261"/>
                  <a:pt x="24" y="269"/>
                  <a:pt x="25" y="266"/>
                </a:cubicBezTo>
                <a:cubicBezTo>
                  <a:pt x="25" y="264"/>
                  <a:pt x="25" y="264"/>
                  <a:pt x="25" y="264"/>
                </a:cubicBezTo>
                <a:cubicBezTo>
                  <a:pt x="25" y="265"/>
                  <a:pt x="26" y="265"/>
                  <a:pt x="27" y="265"/>
                </a:cubicBezTo>
                <a:cubicBezTo>
                  <a:pt x="25" y="264"/>
                  <a:pt x="26" y="260"/>
                  <a:pt x="26" y="260"/>
                </a:cubicBezTo>
                <a:cubicBezTo>
                  <a:pt x="25" y="259"/>
                  <a:pt x="26" y="261"/>
                  <a:pt x="25" y="261"/>
                </a:cubicBezTo>
                <a:cubicBezTo>
                  <a:pt x="25" y="259"/>
                  <a:pt x="23" y="258"/>
                  <a:pt x="24" y="255"/>
                </a:cubicBezTo>
                <a:cubicBezTo>
                  <a:pt x="25" y="257"/>
                  <a:pt x="25" y="254"/>
                  <a:pt x="26" y="255"/>
                </a:cubicBezTo>
                <a:cubicBezTo>
                  <a:pt x="26" y="253"/>
                  <a:pt x="25" y="254"/>
                  <a:pt x="25" y="252"/>
                </a:cubicBezTo>
                <a:cubicBezTo>
                  <a:pt x="26" y="252"/>
                  <a:pt x="26" y="252"/>
                  <a:pt x="26" y="252"/>
                </a:cubicBezTo>
                <a:cubicBezTo>
                  <a:pt x="26" y="244"/>
                  <a:pt x="26" y="234"/>
                  <a:pt x="23" y="226"/>
                </a:cubicBezTo>
                <a:cubicBezTo>
                  <a:pt x="24" y="225"/>
                  <a:pt x="24" y="222"/>
                  <a:pt x="25" y="218"/>
                </a:cubicBezTo>
                <a:cubicBezTo>
                  <a:pt x="24" y="220"/>
                  <a:pt x="23" y="218"/>
                  <a:pt x="23" y="217"/>
                </a:cubicBezTo>
                <a:cubicBezTo>
                  <a:pt x="25" y="215"/>
                  <a:pt x="25" y="215"/>
                  <a:pt x="25" y="215"/>
                </a:cubicBezTo>
                <a:cubicBezTo>
                  <a:pt x="25" y="213"/>
                  <a:pt x="24" y="210"/>
                  <a:pt x="23" y="207"/>
                </a:cubicBezTo>
                <a:cubicBezTo>
                  <a:pt x="23" y="207"/>
                  <a:pt x="24" y="207"/>
                  <a:pt x="24" y="207"/>
                </a:cubicBezTo>
                <a:cubicBezTo>
                  <a:pt x="25" y="205"/>
                  <a:pt x="23" y="205"/>
                  <a:pt x="23" y="204"/>
                </a:cubicBezTo>
                <a:cubicBezTo>
                  <a:pt x="24" y="202"/>
                  <a:pt x="24" y="202"/>
                  <a:pt x="24" y="202"/>
                </a:cubicBezTo>
                <a:cubicBezTo>
                  <a:pt x="23" y="202"/>
                  <a:pt x="23" y="202"/>
                  <a:pt x="23" y="202"/>
                </a:cubicBezTo>
                <a:cubicBezTo>
                  <a:pt x="22" y="200"/>
                  <a:pt x="23" y="197"/>
                  <a:pt x="24" y="197"/>
                </a:cubicBezTo>
                <a:cubicBezTo>
                  <a:pt x="24" y="196"/>
                  <a:pt x="24" y="196"/>
                  <a:pt x="23" y="197"/>
                </a:cubicBezTo>
                <a:cubicBezTo>
                  <a:pt x="24" y="194"/>
                  <a:pt x="24" y="189"/>
                  <a:pt x="23" y="185"/>
                </a:cubicBezTo>
                <a:cubicBezTo>
                  <a:pt x="23" y="186"/>
                  <a:pt x="22" y="186"/>
                  <a:pt x="22" y="187"/>
                </a:cubicBezTo>
                <a:cubicBezTo>
                  <a:pt x="20" y="186"/>
                  <a:pt x="22" y="186"/>
                  <a:pt x="21" y="184"/>
                </a:cubicBezTo>
                <a:cubicBezTo>
                  <a:pt x="21" y="184"/>
                  <a:pt x="22" y="182"/>
                  <a:pt x="22" y="184"/>
                </a:cubicBezTo>
                <a:cubicBezTo>
                  <a:pt x="25" y="179"/>
                  <a:pt x="23" y="172"/>
                  <a:pt x="23" y="165"/>
                </a:cubicBezTo>
                <a:cubicBezTo>
                  <a:pt x="23" y="164"/>
                  <a:pt x="22" y="164"/>
                  <a:pt x="22" y="164"/>
                </a:cubicBezTo>
                <a:cubicBezTo>
                  <a:pt x="24" y="159"/>
                  <a:pt x="22" y="154"/>
                  <a:pt x="22" y="150"/>
                </a:cubicBezTo>
                <a:cubicBezTo>
                  <a:pt x="22" y="151"/>
                  <a:pt x="20" y="150"/>
                  <a:pt x="20" y="147"/>
                </a:cubicBezTo>
                <a:cubicBezTo>
                  <a:pt x="18" y="144"/>
                  <a:pt x="22" y="146"/>
                  <a:pt x="22" y="144"/>
                </a:cubicBezTo>
                <a:cubicBezTo>
                  <a:pt x="22" y="142"/>
                  <a:pt x="21" y="140"/>
                  <a:pt x="22" y="139"/>
                </a:cubicBezTo>
                <a:cubicBezTo>
                  <a:pt x="22" y="139"/>
                  <a:pt x="22" y="139"/>
                  <a:pt x="22" y="139"/>
                </a:cubicBezTo>
                <a:cubicBezTo>
                  <a:pt x="21" y="138"/>
                  <a:pt x="21" y="135"/>
                  <a:pt x="21" y="134"/>
                </a:cubicBezTo>
                <a:cubicBezTo>
                  <a:pt x="21" y="134"/>
                  <a:pt x="21" y="134"/>
                  <a:pt x="21" y="134"/>
                </a:cubicBezTo>
                <a:cubicBezTo>
                  <a:pt x="21" y="132"/>
                  <a:pt x="22" y="131"/>
                  <a:pt x="22" y="129"/>
                </a:cubicBezTo>
                <a:cubicBezTo>
                  <a:pt x="21" y="129"/>
                  <a:pt x="21" y="125"/>
                  <a:pt x="20" y="124"/>
                </a:cubicBezTo>
                <a:cubicBezTo>
                  <a:pt x="20" y="124"/>
                  <a:pt x="21" y="124"/>
                  <a:pt x="21" y="124"/>
                </a:cubicBezTo>
                <a:cubicBezTo>
                  <a:pt x="20" y="124"/>
                  <a:pt x="20" y="124"/>
                  <a:pt x="20" y="124"/>
                </a:cubicBezTo>
                <a:cubicBezTo>
                  <a:pt x="20" y="121"/>
                  <a:pt x="20" y="121"/>
                  <a:pt x="20" y="121"/>
                </a:cubicBezTo>
                <a:cubicBezTo>
                  <a:pt x="21" y="121"/>
                  <a:pt x="21" y="121"/>
                  <a:pt x="22" y="122"/>
                </a:cubicBezTo>
                <a:cubicBezTo>
                  <a:pt x="22" y="119"/>
                  <a:pt x="21" y="121"/>
                  <a:pt x="20" y="119"/>
                </a:cubicBezTo>
                <a:cubicBezTo>
                  <a:pt x="19" y="117"/>
                  <a:pt x="20" y="117"/>
                  <a:pt x="21" y="116"/>
                </a:cubicBezTo>
                <a:cubicBezTo>
                  <a:pt x="21" y="117"/>
                  <a:pt x="20" y="118"/>
                  <a:pt x="21" y="118"/>
                </a:cubicBezTo>
                <a:cubicBezTo>
                  <a:pt x="21" y="120"/>
                  <a:pt x="21" y="117"/>
                  <a:pt x="22" y="117"/>
                </a:cubicBezTo>
                <a:cubicBezTo>
                  <a:pt x="22" y="117"/>
                  <a:pt x="20" y="116"/>
                  <a:pt x="20" y="115"/>
                </a:cubicBezTo>
                <a:cubicBezTo>
                  <a:pt x="21" y="113"/>
                  <a:pt x="20" y="110"/>
                  <a:pt x="21" y="110"/>
                </a:cubicBezTo>
                <a:cubicBezTo>
                  <a:pt x="21" y="109"/>
                  <a:pt x="21" y="108"/>
                  <a:pt x="20" y="107"/>
                </a:cubicBezTo>
                <a:cubicBezTo>
                  <a:pt x="20" y="108"/>
                  <a:pt x="20" y="110"/>
                  <a:pt x="19" y="110"/>
                </a:cubicBezTo>
                <a:cubicBezTo>
                  <a:pt x="19" y="109"/>
                  <a:pt x="19" y="107"/>
                  <a:pt x="19" y="107"/>
                </a:cubicBezTo>
                <a:cubicBezTo>
                  <a:pt x="19" y="108"/>
                  <a:pt x="19" y="108"/>
                  <a:pt x="19" y="108"/>
                </a:cubicBezTo>
                <a:cubicBezTo>
                  <a:pt x="19" y="107"/>
                  <a:pt x="19" y="104"/>
                  <a:pt x="18" y="105"/>
                </a:cubicBezTo>
                <a:cubicBezTo>
                  <a:pt x="20" y="103"/>
                  <a:pt x="20" y="103"/>
                  <a:pt x="20" y="103"/>
                </a:cubicBezTo>
                <a:cubicBezTo>
                  <a:pt x="19" y="102"/>
                  <a:pt x="19" y="100"/>
                  <a:pt x="19" y="98"/>
                </a:cubicBezTo>
                <a:cubicBezTo>
                  <a:pt x="20" y="98"/>
                  <a:pt x="21" y="100"/>
                  <a:pt x="21" y="96"/>
                </a:cubicBezTo>
                <a:cubicBezTo>
                  <a:pt x="20" y="94"/>
                  <a:pt x="20" y="94"/>
                  <a:pt x="20" y="94"/>
                </a:cubicBezTo>
                <a:cubicBezTo>
                  <a:pt x="20" y="92"/>
                  <a:pt x="20" y="92"/>
                  <a:pt x="21" y="92"/>
                </a:cubicBezTo>
                <a:cubicBezTo>
                  <a:pt x="22" y="87"/>
                  <a:pt x="18" y="87"/>
                  <a:pt x="19" y="82"/>
                </a:cubicBezTo>
                <a:cubicBezTo>
                  <a:pt x="20" y="84"/>
                  <a:pt x="20" y="83"/>
                  <a:pt x="20" y="81"/>
                </a:cubicBezTo>
                <a:cubicBezTo>
                  <a:pt x="20" y="81"/>
                  <a:pt x="20" y="81"/>
                  <a:pt x="20" y="80"/>
                </a:cubicBezTo>
                <a:cubicBezTo>
                  <a:pt x="19" y="80"/>
                  <a:pt x="21" y="81"/>
                  <a:pt x="20" y="82"/>
                </a:cubicBezTo>
                <a:cubicBezTo>
                  <a:pt x="19" y="83"/>
                  <a:pt x="19" y="81"/>
                  <a:pt x="19" y="80"/>
                </a:cubicBezTo>
                <a:cubicBezTo>
                  <a:pt x="22" y="76"/>
                  <a:pt x="19" y="68"/>
                  <a:pt x="21" y="62"/>
                </a:cubicBezTo>
                <a:cubicBezTo>
                  <a:pt x="19" y="62"/>
                  <a:pt x="20" y="59"/>
                  <a:pt x="20" y="58"/>
                </a:cubicBezTo>
                <a:cubicBezTo>
                  <a:pt x="21" y="58"/>
                  <a:pt x="19" y="55"/>
                  <a:pt x="20" y="53"/>
                </a:cubicBezTo>
                <a:cubicBezTo>
                  <a:pt x="18" y="54"/>
                  <a:pt x="18" y="54"/>
                  <a:pt x="18" y="54"/>
                </a:cubicBezTo>
                <a:cubicBezTo>
                  <a:pt x="19" y="50"/>
                  <a:pt x="16" y="48"/>
                  <a:pt x="18" y="46"/>
                </a:cubicBezTo>
                <a:cubicBezTo>
                  <a:pt x="18" y="44"/>
                  <a:pt x="19" y="46"/>
                  <a:pt x="19" y="47"/>
                </a:cubicBezTo>
                <a:cubicBezTo>
                  <a:pt x="21" y="45"/>
                  <a:pt x="18" y="40"/>
                  <a:pt x="20" y="38"/>
                </a:cubicBezTo>
                <a:cubicBezTo>
                  <a:pt x="19" y="37"/>
                  <a:pt x="18" y="38"/>
                  <a:pt x="17" y="36"/>
                </a:cubicBezTo>
                <a:cubicBezTo>
                  <a:pt x="18" y="34"/>
                  <a:pt x="19" y="30"/>
                  <a:pt x="19" y="30"/>
                </a:cubicBezTo>
                <a:cubicBezTo>
                  <a:pt x="19" y="29"/>
                  <a:pt x="18" y="29"/>
                  <a:pt x="19" y="26"/>
                </a:cubicBezTo>
                <a:cubicBezTo>
                  <a:pt x="19" y="26"/>
                  <a:pt x="19" y="28"/>
                  <a:pt x="20" y="28"/>
                </a:cubicBezTo>
                <a:cubicBezTo>
                  <a:pt x="20" y="25"/>
                  <a:pt x="19" y="24"/>
                  <a:pt x="19" y="22"/>
                </a:cubicBezTo>
                <a:cubicBezTo>
                  <a:pt x="20" y="21"/>
                  <a:pt x="21" y="19"/>
                  <a:pt x="23" y="18"/>
                </a:cubicBezTo>
                <a:cubicBezTo>
                  <a:pt x="24" y="16"/>
                  <a:pt x="27" y="17"/>
                  <a:pt x="27" y="15"/>
                </a:cubicBezTo>
                <a:cubicBezTo>
                  <a:pt x="27" y="16"/>
                  <a:pt x="27" y="16"/>
                  <a:pt x="27" y="16"/>
                </a:cubicBezTo>
                <a:cubicBezTo>
                  <a:pt x="28" y="15"/>
                  <a:pt x="29" y="13"/>
                  <a:pt x="30" y="13"/>
                </a:cubicBezTo>
                <a:cubicBezTo>
                  <a:pt x="30" y="14"/>
                  <a:pt x="30" y="14"/>
                  <a:pt x="30" y="14"/>
                </a:cubicBezTo>
                <a:cubicBezTo>
                  <a:pt x="30" y="16"/>
                  <a:pt x="34" y="14"/>
                  <a:pt x="34" y="15"/>
                </a:cubicBezTo>
                <a:cubicBezTo>
                  <a:pt x="33" y="14"/>
                  <a:pt x="36" y="15"/>
                  <a:pt x="36" y="14"/>
                </a:cubicBezTo>
                <a:cubicBezTo>
                  <a:pt x="37" y="13"/>
                  <a:pt x="37" y="13"/>
                  <a:pt x="37" y="13"/>
                </a:cubicBezTo>
                <a:cubicBezTo>
                  <a:pt x="40" y="13"/>
                  <a:pt x="38" y="12"/>
                  <a:pt x="41" y="12"/>
                </a:cubicBezTo>
                <a:cubicBezTo>
                  <a:pt x="43" y="12"/>
                  <a:pt x="42" y="14"/>
                  <a:pt x="41" y="13"/>
                </a:cubicBezTo>
                <a:cubicBezTo>
                  <a:pt x="43" y="14"/>
                  <a:pt x="45" y="14"/>
                  <a:pt x="46" y="13"/>
                </a:cubicBezTo>
                <a:cubicBezTo>
                  <a:pt x="46" y="13"/>
                  <a:pt x="45" y="13"/>
                  <a:pt x="46" y="13"/>
                </a:cubicBezTo>
                <a:cubicBezTo>
                  <a:pt x="46" y="13"/>
                  <a:pt x="46" y="13"/>
                  <a:pt x="46" y="13"/>
                </a:cubicBezTo>
                <a:cubicBezTo>
                  <a:pt x="47" y="13"/>
                  <a:pt x="48" y="13"/>
                  <a:pt x="48" y="13"/>
                </a:cubicBezTo>
                <a:cubicBezTo>
                  <a:pt x="48" y="13"/>
                  <a:pt x="48" y="13"/>
                  <a:pt x="48" y="13"/>
                </a:cubicBezTo>
                <a:cubicBezTo>
                  <a:pt x="47" y="13"/>
                  <a:pt x="47" y="13"/>
                  <a:pt x="46" y="13"/>
                </a:cubicBezTo>
                <a:cubicBezTo>
                  <a:pt x="47" y="13"/>
                  <a:pt x="47" y="13"/>
                  <a:pt x="48" y="13"/>
                </a:cubicBezTo>
                <a:cubicBezTo>
                  <a:pt x="48" y="13"/>
                  <a:pt x="48" y="13"/>
                  <a:pt x="49" y="13"/>
                </a:cubicBezTo>
                <a:cubicBezTo>
                  <a:pt x="49" y="13"/>
                  <a:pt x="50" y="13"/>
                  <a:pt x="50" y="14"/>
                </a:cubicBezTo>
                <a:cubicBezTo>
                  <a:pt x="50" y="15"/>
                  <a:pt x="50" y="15"/>
                  <a:pt x="50" y="15"/>
                </a:cubicBezTo>
                <a:cubicBezTo>
                  <a:pt x="51" y="15"/>
                  <a:pt x="54" y="14"/>
                  <a:pt x="54" y="13"/>
                </a:cubicBezTo>
                <a:cubicBezTo>
                  <a:pt x="59" y="14"/>
                  <a:pt x="68" y="14"/>
                  <a:pt x="70" y="14"/>
                </a:cubicBezTo>
                <a:cubicBezTo>
                  <a:pt x="69" y="14"/>
                  <a:pt x="68" y="15"/>
                  <a:pt x="69" y="15"/>
                </a:cubicBezTo>
                <a:cubicBezTo>
                  <a:pt x="70" y="15"/>
                  <a:pt x="72" y="14"/>
                  <a:pt x="72" y="15"/>
                </a:cubicBezTo>
                <a:cubicBezTo>
                  <a:pt x="74" y="15"/>
                  <a:pt x="73" y="16"/>
                  <a:pt x="75" y="17"/>
                </a:cubicBezTo>
                <a:cubicBezTo>
                  <a:pt x="75" y="17"/>
                  <a:pt x="75" y="17"/>
                  <a:pt x="75" y="16"/>
                </a:cubicBezTo>
                <a:cubicBezTo>
                  <a:pt x="78" y="19"/>
                  <a:pt x="81" y="20"/>
                  <a:pt x="81" y="25"/>
                </a:cubicBezTo>
                <a:cubicBezTo>
                  <a:pt x="81" y="25"/>
                  <a:pt x="80" y="24"/>
                  <a:pt x="80" y="24"/>
                </a:cubicBezTo>
                <a:cubicBezTo>
                  <a:pt x="81" y="26"/>
                  <a:pt x="81" y="30"/>
                  <a:pt x="82" y="34"/>
                </a:cubicBezTo>
                <a:cubicBezTo>
                  <a:pt x="82" y="34"/>
                  <a:pt x="81" y="34"/>
                  <a:pt x="81" y="33"/>
                </a:cubicBezTo>
                <a:cubicBezTo>
                  <a:pt x="81" y="35"/>
                  <a:pt x="81" y="39"/>
                  <a:pt x="82" y="40"/>
                </a:cubicBezTo>
                <a:cubicBezTo>
                  <a:pt x="83" y="38"/>
                  <a:pt x="82" y="40"/>
                  <a:pt x="82" y="38"/>
                </a:cubicBezTo>
                <a:cubicBezTo>
                  <a:pt x="83" y="37"/>
                  <a:pt x="84" y="40"/>
                  <a:pt x="83" y="42"/>
                </a:cubicBezTo>
                <a:cubicBezTo>
                  <a:pt x="83" y="42"/>
                  <a:pt x="83" y="42"/>
                  <a:pt x="83" y="42"/>
                </a:cubicBezTo>
                <a:cubicBezTo>
                  <a:pt x="83" y="45"/>
                  <a:pt x="84" y="45"/>
                  <a:pt x="84" y="47"/>
                </a:cubicBezTo>
                <a:cubicBezTo>
                  <a:pt x="83" y="49"/>
                  <a:pt x="83" y="46"/>
                  <a:pt x="83" y="47"/>
                </a:cubicBezTo>
                <a:cubicBezTo>
                  <a:pt x="81" y="47"/>
                  <a:pt x="82" y="53"/>
                  <a:pt x="81" y="53"/>
                </a:cubicBezTo>
                <a:cubicBezTo>
                  <a:pt x="82" y="54"/>
                  <a:pt x="82" y="55"/>
                  <a:pt x="82" y="55"/>
                </a:cubicBezTo>
                <a:cubicBezTo>
                  <a:pt x="83" y="57"/>
                  <a:pt x="81" y="56"/>
                  <a:pt x="81" y="57"/>
                </a:cubicBezTo>
                <a:cubicBezTo>
                  <a:pt x="85" y="63"/>
                  <a:pt x="85" y="63"/>
                  <a:pt x="85" y="63"/>
                </a:cubicBezTo>
                <a:cubicBezTo>
                  <a:pt x="84" y="63"/>
                  <a:pt x="83" y="65"/>
                  <a:pt x="83" y="63"/>
                </a:cubicBezTo>
                <a:cubicBezTo>
                  <a:pt x="83" y="67"/>
                  <a:pt x="85" y="70"/>
                  <a:pt x="86" y="73"/>
                </a:cubicBezTo>
                <a:cubicBezTo>
                  <a:pt x="85" y="74"/>
                  <a:pt x="86" y="78"/>
                  <a:pt x="86" y="80"/>
                </a:cubicBezTo>
                <a:cubicBezTo>
                  <a:pt x="85" y="80"/>
                  <a:pt x="86" y="78"/>
                  <a:pt x="85" y="78"/>
                </a:cubicBezTo>
                <a:cubicBezTo>
                  <a:pt x="84" y="80"/>
                  <a:pt x="84" y="80"/>
                  <a:pt x="84" y="80"/>
                </a:cubicBezTo>
                <a:cubicBezTo>
                  <a:pt x="84" y="77"/>
                  <a:pt x="83" y="81"/>
                  <a:pt x="82" y="79"/>
                </a:cubicBezTo>
                <a:cubicBezTo>
                  <a:pt x="83" y="81"/>
                  <a:pt x="82" y="87"/>
                  <a:pt x="81" y="90"/>
                </a:cubicBezTo>
                <a:cubicBezTo>
                  <a:pt x="84" y="88"/>
                  <a:pt x="82" y="95"/>
                  <a:pt x="84" y="95"/>
                </a:cubicBezTo>
                <a:cubicBezTo>
                  <a:pt x="84" y="99"/>
                  <a:pt x="83" y="97"/>
                  <a:pt x="82" y="98"/>
                </a:cubicBezTo>
                <a:cubicBezTo>
                  <a:pt x="83" y="103"/>
                  <a:pt x="82" y="107"/>
                  <a:pt x="82" y="111"/>
                </a:cubicBezTo>
                <a:cubicBezTo>
                  <a:pt x="82" y="111"/>
                  <a:pt x="82" y="111"/>
                  <a:pt x="82" y="110"/>
                </a:cubicBezTo>
                <a:cubicBezTo>
                  <a:pt x="83" y="114"/>
                  <a:pt x="82" y="120"/>
                  <a:pt x="83" y="123"/>
                </a:cubicBezTo>
                <a:cubicBezTo>
                  <a:pt x="83" y="123"/>
                  <a:pt x="83" y="123"/>
                  <a:pt x="82" y="123"/>
                </a:cubicBezTo>
                <a:cubicBezTo>
                  <a:pt x="82" y="126"/>
                  <a:pt x="85" y="123"/>
                  <a:pt x="84" y="128"/>
                </a:cubicBezTo>
                <a:cubicBezTo>
                  <a:pt x="83" y="127"/>
                  <a:pt x="83" y="127"/>
                  <a:pt x="83" y="127"/>
                </a:cubicBezTo>
                <a:cubicBezTo>
                  <a:pt x="84" y="129"/>
                  <a:pt x="82" y="132"/>
                  <a:pt x="83" y="135"/>
                </a:cubicBezTo>
                <a:cubicBezTo>
                  <a:pt x="83" y="135"/>
                  <a:pt x="83" y="134"/>
                  <a:pt x="82" y="134"/>
                </a:cubicBezTo>
                <a:cubicBezTo>
                  <a:pt x="83" y="137"/>
                  <a:pt x="82" y="140"/>
                  <a:pt x="84" y="143"/>
                </a:cubicBezTo>
                <a:cubicBezTo>
                  <a:pt x="83" y="143"/>
                  <a:pt x="82" y="143"/>
                  <a:pt x="82" y="141"/>
                </a:cubicBezTo>
                <a:cubicBezTo>
                  <a:pt x="81" y="144"/>
                  <a:pt x="84" y="145"/>
                  <a:pt x="83" y="147"/>
                </a:cubicBezTo>
                <a:cubicBezTo>
                  <a:pt x="83" y="148"/>
                  <a:pt x="82" y="149"/>
                  <a:pt x="82" y="149"/>
                </a:cubicBezTo>
                <a:cubicBezTo>
                  <a:pt x="83" y="150"/>
                  <a:pt x="83" y="154"/>
                  <a:pt x="83" y="155"/>
                </a:cubicBezTo>
                <a:cubicBezTo>
                  <a:pt x="82" y="156"/>
                  <a:pt x="82" y="157"/>
                  <a:pt x="82" y="158"/>
                </a:cubicBezTo>
                <a:cubicBezTo>
                  <a:pt x="81" y="173"/>
                  <a:pt x="81" y="187"/>
                  <a:pt x="82" y="201"/>
                </a:cubicBezTo>
                <a:cubicBezTo>
                  <a:pt x="80" y="204"/>
                  <a:pt x="81" y="198"/>
                  <a:pt x="80" y="199"/>
                </a:cubicBezTo>
                <a:cubicBezTo>
                  <a:pt x="81" y="199"/>
                  <a:pt x="80" y="202"/>
                  <a:pt x="81" y="206"/>
                </a:cubicBezTo>
                <a:cubicBezTo>
                  <a:pt x="80" y="206"/>
                  <a:pt x="80" y="206"/>
                  <a:pt x="80" y="206"/>
                </a:cubicBezTo>
                <a:cubicBezTo>
                  <a:pt x="81" y="208"/>
                  <a:pt x="80" y="209"/>
                  <a:pt x="80" y="211"/>
                </a:cubicBezTo>
                <a:cubicBezTo>
                  <a:pt x="81" y="211"/>
                  <a:pt x="81" y="211"/>
                  <a:pt x="81" y="211"/>
                </a:cubicBezTo>
                <a:cubicBezTo>
                  <a:pt x="82" y="213"/>
                  <a:pt x="78" y="216"/>
                  <a:pt x="80" y="217"/>
                </a:cubicBezTo>
                <a:cubicBezTo>
                  <a:pt x="79" y="218"/>
                  <a:pt x="79" y="218"/>
                  <a:pt x="79" y="218"/>
                </a:cubicBezTo>
                <a:cubicBezTo>
                  <a:pt x="81" y="220"/>
                  <a:pt x="79" y="222"/>
                  <a:pt x="80" y="224"/>
                </a:cubicBezTo>
                <a:cubicBezTo>
                  <a:pt x="80" y="224"/>
                  <a:pt x="80" y="224"/>
                  <a:pt x="80" y="224"/>
                </a:cubicBezTo>
                <a:cubicBezTo>
                  <a:pt x="79" y="227"/>
                  <a:pt x="82" y="231"/>
                  <a:pt x="80" y="232"/>
                </a:cubicBezTo>
                <a:cubicBezTo>
                  <a:pt x="80" y="235"/>
                  <a:pt x="81" y="239"/>
                  <a:pt x="82" y="239"/>
                </a:cubicBezTo>
                <a:cubicBezTo>
                  <a:pt x="81" y="240"/>
                  <a:pt x="81" y="239"/>
                  <a:pt x="80" y="239"/>
                </a:cubicBezTo>
                <a:cubicBezTo>
                  <a:pt x="81" y="250"/>
                  <a:pt x="80" y="262"/>
                  <a:pt x="82" y="272"/>
                </a:cubicBezTo>
                <a:cubicBezTo>
                  <a:pt x="82" y="272"/>
                  <a:pt x="81" y="272"/>
                  <a:pt x="81" y="271"/>
                </a:cubicBezTo>
                <a:cubicBezTo>
                  <a:pt x="82" y="277"/>
                  <a:pt x="79" y="284"/>
                  <a:pt x="82" y="288"/>
                </a:cubicBezTo>
                <a:cubicBezTo>
                  <a:pt x="83" y="290"/>
                  <a:pt x="83" y="290"/>
                  <a:pt x="83" y="290"/>
                </a:cubicBezTo>
                <a:cubicBezTo>
                  <a:pt x="83" y="291"/>
                  <a:pt x="82" y="291"/>
                  <a:pt x="81" y="292"/>
                </a:cubicBezTo>
                <a:cubicBezTo>
                  <a:pt x="82" y="294"/>
                  <a:pt x="82" y="298"/>
                  <a:pt x="83" y="299"/>
                </a:cubicBezTo>
                <a:cubicBezTo>
                  <a:pt x="82" y="299"/>
                  <a:pt x="82" y="298"/>
                  <a:pt x="82" y="298"/>
                </a:cubicBezTo>
                <a:cubicBezTo>
                  <a:pt x="81" y="301"/>
                  <a:pt x="83" y="304"/>
                  <a:pt x="83" y="307"/>
                </a:cubicBezTo>
                <a:cubicBezTo>
                  <a:pt x="82" y="306"/>
                  <a:pt x="82" y="306"/>
                  <a:pt x="82" y="306"/>
                </a:cubicBezTo>
                <a:cubicBezTo>
                  <a:pt x="80" y="320"/>
                  <a:pt x="78" y="338"/>
                  <a:pt x="80" y="349"/>
                </a:cubicBezTo>
                <a:cubicBezTo>
                  <a:pt x="81" y="352"/>
                  <a:pt x="79" y="351"/>
                  <a:pt x="79" y="352"/>
                </a:cubicBezTo>
                <a:cubicBezTo>
                  <a:pt x="81" y="364"/>
                  <a:pt x="77" y="378"/>
                  <a:pt x="80" y="389"/>
                </a:cubicBezTo>
                <a:cubicBezTo>
                  <a:pt x="81" y="397"/>
                  <a:pt x="85" y="400"/>
                  <a:pt x="85" y="400"/>
                </a:cubicBezTo>
                <a:cubicBezTo>
                  <a:pt x="84" y="379"/>
                  <a:pt x="86" y="361"/>
                  <a:pt x="89" y="341"/>
                </a:cubicBezTo>
                <a:cubicBezTo>
                  <a:pt x="88" y="335"/>
                  <a:pt x="88" y="326"/>
                  <a:pt x="89" y="320"/>
                </a:cubicBezTo>
                <a:cubicBezTo>
                  <a:pt x="89" y="293"/>
                  <a:pt x="92" y="267"/>
                  <a:pt x="92" y="240"/>
                </a:cubicBezTo>
                <a:cubicBezTo>
                  <a:pt x="91" y="242"/>
                  <a:pt x="90" y="240"/>
                  <a:pt x="90" y="239"/>
                </a:cubicBezTo>
                <a:cubicBezTo>
                  <a:pt x="90" y="239"/>
                  <a:pt x="90" y="239"/>
                  <a:pt x="90" y="239"/>
                </a:cubicBezTo>
                <a:cubicBezTo>
                  <a:pt x="90" y="236"/>
                  <a:pt x="90" y="236"/>
                  <a:pt x="90" y="236"/>
                </a:cubicBezTo>
                <a:cubicBezTo>
                  <a:pt x="89" y="234"/>
                  <a:pt x="91" y="235"/>
                  <a:pt x="91" y="237"/>
                </a:cubicBezTo>
                <a:cubicBezTo>
                  <a:pt x="91" y="226"/>
                  <a:pt x="91" y="217"/>
                  <a:pt x="91" y="207"/>
                </a:cubicBezTo>
                <a:cubicBezTo>
                  <a:pt x="90" y="206"/>
                  <a:pt x="91" y="201"/>
                  <a:pt x="90" y="201"/>
                </a:cubicBezTo>
                <a:cubicBezTo>
                  <a:pt x="90" y="200"/>
                  <a:pt x="90" y="201"/>
                  <a:pt x="90" y="201"/>
                </a:cubicBezTo>
                <a:cubicBezTo>
                  <a:pt x="90" y="194"/>
                  <a:pt x="90" y="193"/>
                  <a:pt x="92" y="187"/>
                </a:cubicBezTo>
                <a:cubicBezTo>
                  <a:pt x="93" y="159"/>
                  <a:pt x="93" y="132"/>
                  <a:pt x="94" y="104"/>
                </a:cubicBezTo>
                <a:cubicBezTo>
                  <a:pt x="93" y="75"/>
                  <a:pt x="95" y="52"/>
                  <a:pt x="91" y="18"/>
                </a:cubicBezTo>
                <a:cubicBezTo>
                  <a:pt x="88" y="12"/>
                  <a:pt x="80" y="6"/>
                  <a:pt x="74" y="6"/>
                </a:cubicBezTo>
                <a:cubicBezTo>
                  <a:pt x="74" y="6"/>
                  <a:pt x="74" y="6"/>
                  <a:pt x="74" y="6"/>
                </a:cubicBezTo>
                <a:cubicBezTo>
                  <a:pt x="69" y="6"/>
                  <a:pt x="68" y="4"/>
                  <a:pt x="63" y="3"/>
                </a:cubicBezTo>
                <a:cubicBezTo>
                  <a:pt x="62" y="3"/>
                  <a:pt x="60" y="2"/>
                  <a:pt x="61" y="4"/>
                </a:cubicBezTo>
                <a:cubicBezTo>
                  <a:pt x="59" y="5"/>
                  <a:pt x="57" y="2"/>
                  <a:pt x="54" y="2"/>
                </a:cubicBezTo>
                <a:cubicBezTo>
                  <a:pt x="54" y="2"/>
                  <a:pt x="54" y="3"/>
                  <a:pt x="54" y="3"/>
                </a:cubicBezTo>
                <a:cubicBezTo>
                  <a:pt x="46" y="4"/>
                  <a:pt x="55" y="2"/>
                  <a:pt x="46" y="1"/>
                </a:cubicBezTo>
                <a:cubicBezTo>
                  <a:pt x="35" y="2"/>
                  <a:pt x="13" y="0"/>
                  <a:pt x="7" y="22"/>
                </a:cubicBezTo>
                <a:cubicBezTo>
                  <a:pt x="7" y="21"/>
                  <a:pt x="8" y="21"/>
                  <a:pt x="8" y="22"/>
                </a:cubicBezTo>
                <a:cubicBezTo>
                  <a:pt x="6" y="24"/>
                  <a:pt x="9" y="27"/>
                  <a:pt x="8" y="29"/>
                </a:cubicBezTo>
                <a:cubicBezTo>
                  <a:pt x="7" y="29"/>
                  <a:pt x="7" y="28"/>
                  <a:pt x="7" y="28"/>
                </a:cubicBezTo>
                <a:cubicBezTo>
                  <a:pt x="6" y="33"/>
                  <a:pt x="8" y="38"/>
                  <a:pt x="7" y="43"/>
                </a:cubicBezTo>
                <a:cubicBezTo>
                  <a:pt x="8" y="48"/>
                  <a:pt x="6" y="54"/>
                  <a:pt x="7" y="57"/>
                </a:cubicBezTo>
                <a:cubicBezTo>
                  <a:pt x="6" y="57"/>
                  <a:pt x="6" y="60"/>
                  <a:pt x="6" y="61"/>
                </a:cubicBezTo>
                <a:close/>
                <a:moveTo>
                  <a:pt x="76" y="407"/>
                </a:moveTo>
                <a:cubicBezTo>
                  <a:pt x="76" y="409"/>
                  <a:pt x="78" y="407"/>
                  <a:pt x="79" y="407"/>
                </a:cubicBezTo>
                <a:cubicBezTo>
                  <a:pt x="79" y="406"/>
                  <a:pt x="77" y="407"/>
                  <a:pt x="76" y="407"/>
                </a:cubicBezTo>
                <a:close/>
                <a:moveTo>
                  <a:pt x="80" y="400"/>
                </a:moveTo>
                <a:cubicBezTo>
                  <a:pt x="79" y="404"/>
                  <a:pt x="81" y="398"/>
                  <a:pt x="80" y="402"/>
                </a:cubicBezTo>
                <a:cubicBezTo>
                  <a:pt x="81" y="401"/>
                  <a:pt x="81" y="400"/>
                  <a:pt x="80" y="400"/>
                </a:cubicBezTo>
                <a:close/>
                <a:moveTo>
                  <a:pt x="82" y="95"/>
                </a:moveTo>
                <a:cubicBezTo>
                  <a:pt x="82" y="96"/>
                  <a:pt x="82" y="96"/>
                  <a:pt x="82" y="96"/>
                </a:cubicBezTo>
                <a:cubicBezTo>
                  <a:pt x="84" y="95"/>
                  <a:pt x="84" y="95"/>
                  <a:pt x="84" y="95"/>
                </a:cubicBezTo>
                <a:lnTo>
                  <a:pt x="82" y="95"/>
                </a:lnTo>
                <a:close/>
                <a:moveTo>
                  <a:pt x="80" y="31"/>
                </a:moveTo>
                <a:cubicBezTo>
                  <a:pt x="80" y="33"/>
                  <a:pt x="79" y="31"/>
                  <a:pt x="79" y="33"/>
                </a:cubicBezTo>
                <a:cubicBezTo>
                  <a:pt x="79" y="32"/>
                  <a:pt x="80" y="33"/>
                  <a:pt x="80" y="31"/>
                </a:cubicBezTo>
                <a:close/>
                <a:moveTo>
                  <a:pt x="9" y="190"/>
                </a:moveTo>
                <a:cubicBezTo>
                  <a:pt x="9" y="190"/>
                  <a:pt x="10" y="190"/>
                  <a:pt x="10" y="190"/>
                </a:cubicBezTo>
                <a:cubicBezTo>
                  <a:pt x="10" y="190"/>
                  <a:pt x="10" y="189"/>
                  <a:pt x="9" y="189"/>
                </a:cubicBezTo>
                <a:lnTo>
                  <a:pt x="9" y="190"/>
                </a:lnTo>
                <a:close/>
                <a:moveTo>
                  <a:pt x="80" y="24"/>
                </a:moveTo>
                <a:cubicBezTo>
                  <a:pt x="79" y="24"/>
                  <a:pt x="79" y="24"/>
                  <a:pt x="79" y="24"/>
                </a:cubicBezTo>
                <a:cubicBezTo>
                  <a:pt x="79" y="24"/>
                  <a:pt x="79" y="24"/>
                  <a:pt x="80" y="24"/>
                </a:cubicBezTo>
                <a:close/>
                <a:moveTo>
                  <a:pt x="28" y="346"/>
                </a:moveTo>
                <a:cubicBezTo>
                  <a:pt x="28" y="346"/>
                  <a:pt x="28" y="347"/>
                  <a:pt x="28" y="347"/>
                </a:cubicBezTo>
                <a:cubicBezTo>
                  <a:pt x="28" y="347"/>
                  <a:pt x="28" y="346"/>
                  <a:pt x="28" y="346"/>
                </a:cubicBezTo>
                <a:close/>
                <a:moveTo>
                  <a:pt x="67" y="413"/>
                </a:moveTo>
                <a:cubicBezTo>
                  <a:pt x="67" y="413"/>
                  <a:pt x="67" y="413"/>
                  <a:pt x="66" y="413"/>
                </a:cubicBezTo>
                <a:cubicBezTo>
                  <a:pt x="67" y="413"/>
                  <a:pt x="67" y="413"/>
                  <a:pt x="67" y="413"/>
                </a:cubicBezTo>
                <a:close/>
                <a:moveTo>
                  <a:pt x="7" y="43"/>
                </a:moveTo>
                <a:cubicBezTo>
                  <a:pt x="7" y="43"/>
                  <a:pt x="7" y="43"/>
                  <a:pt x="7" y="43"/>
                </a:cubicBezTo>
                <a:cubicBezTo>
                  <a:pt x="7" y="43"/>
                  <a:pt x="7" y="42"/>
                  <a:pt x="6" y="42"/>
                </a:cubicBezTo>
                <a:lnTo>
                  <a:pt x="7" y="43"/>
                </a:lnTo>
                <a:close/>
                <a:moveTo>
                  <a:pt x="27" y="400"/>
                </a:moveTo>
                <a:cubicBezTo>
                  <a:pt x="26" y="400"/>
                  <a:pt x="26" y="400"/>
                  <a:pt x="26" y="400"/>
                </a:cubicBezTo>
                <a:cubicBezTo>
                  <a:pt x="27" y="400"/>
                  <a:pt x="27" y="400"/>
                  <a:pt x="27" y="401"/>
                </a:cubicBezTo>
                <a:cubicBezTo>
                  <a:pt x="28" y="400"/>
                  <a:pt x="27" y="400"/>
                  <a:pt x="27" y="400"/>
                </a:cubicBezTo>
                <a:close/>
                <a:moveTo>
                  <a:pt x="29" y="370"/>
                </a:moveTo>
                <a:cubicBezTo>
                  <a:pt x="29" y="371"/>
                  <a:pt x="29" y="371"/>
                  <a:pt x="30" y="371"/>
                </a:cubicBezTo>
                <a:cubicBezTo>
                  <a:pt x="30" y="369"/>
                  <a:pt x="29" y="369"/>
                  <a:pt x="29" y="370"/>
                </a:cubicBezTo>
                <a:close/>
                <a:moveTo>
                  <a:pt x="26" y="385"/>
                </a:moveTo>
                <a:cubicBezTo>
                  <a:pt x="28" y="391"/>
                  <a:pt x="28" y="391"/>
                  <a:pt x="28" y="391"/>
                </a:cubicBezTo>
                <a:cubicBezTo>
                  <a:pt x="27" y="389"/>
                  <a:pt x="27" y="385"/>
                  <a:pt x="26" y="385"/>
                </a:cubicBezTo>
                <a:close/>
                <a:moveTo>
                  <a:pt x="28" y="367"/>
                </a:moveTo>
                <a:cubicBezTo>
                  <a:pt x="27" y="368"/>
                  <a:pt x="27" y="368"/>
                  <a:pt x="27" y="369"/>
                </a:cubicBezTo>
                <a:cubicBezTo>
                  <a:pt x="28" y="370"/>
                  <a:pt x="28" y="368"/>
                  <a:pt x="28" y="367"/>
                </a:cubicBezTo>
                <a:close/>
                <a:moveTo>
                  <a:pt x="19" y="52"/>
                </a:moveTo>
                <a:cubicBezTo>
                  <a:pt x="20" y="52"/>
                  <a:pt x="20" y="52"/>
                  <a:pt x="20" y="52"/>
                </a:cubicBezTo>
                <a:cubicBezTo>
                  <a:pt x="20" y="50"/>
                  <a:pt x="20" y="50"/>
                  <a:pt x="20" y="50"/>
                </a:cubicBezTo>
                <a:lnTo>
                  <a:pt x="19" y="52"/>
                </a:lnTo>
                <a:close/>
                <a:moveTo>
                  <a:pt x="29" y="337"/>
                </a:moveTo>
                <a:cubicBezTo>
                  <a:pt x="30" y="338"/>
                  <a:pt x="28" y="335"/>
                  <a:pt x="29" y="334"/>
                </a:cubicBezTo>
                <a:cubicBezTo>
                  <a:pt x="28" y="335"/>
                  <a:pt x="29" y="336"/>
                  <a:pt x="29" y="337"/>
                </a:cubicBezTo>
                <a:close/>
                <a:moveTo>
                  <a:pt x="29" y="395"/>
                </a:moveTo>
                <a:cubicBezTo>
                  <a:pt x="28" y="394"/>
                  <a:pt x="27" y="396"/>
                  <a:pt x="26" y="398"/>
                </a:cubicBezTo>
                <a:cubicBezTo>
                  <a:pt x="26" y="398"/>
                  <a:pt x="26" y="398"/>
                  <a:pt x="26" y="398"/>
                </a:cubicBezTo>
                <a:cubicBezTo>
                  <a:pt x="27" y="398"/>
                  <a:pt x="27" y="398"/>
                  <a:pt x="27" y="399"/>
                </a:cubicBezTo>
                <a:cubicBezTo>
                  <a:pt x="27" y="398"/>
                  <a:pt x="28" y="397"/>
                  <a:pt x="28" y="396"/>
                </a:cubicBezTo>
                <a:cubicBezTo>
                  <a:pt x="28" y="395"/>
                  <a:pt x="29" y="396"/>
                  <a:pt x="29" y="395"/>
                </a:cubicBezTo>
                <a:close/>
                <a:moveTo>
                  <a:pt x="28" y="322"/>
                </a:moveTo>
                <a:cubicBezTo>
                  <a:pt x="28" y="321"/>
                  <a:pt x="28" y="320"/>
                  <a:pt x="27" y="321"/>
                </a:cubicBezTo>
                <a:cubicBezTo>
                  <a:pt x="27" y="322"/>
                  <a:pt x="27" y="322"/>
                  <a:pt x="27" y="322"/>
                </a:cubicBezTo>
                <a:lnTo>
                  <a:pt x="28" y="322"/>
                </a:lnTo>
                <a:close/>
                <a:moveTo>
                  <a:pt x="28" y="400"/>
                </a:moveTo>
                <a:cubicBezTo>
                  <a:pt x="28" y="399"/>
                  <a:pt x="27" y="399"/>
                  <a:pt x="27" y="399"/>
                </a:cubicBezTo>
                <a:cubicBezTo>
                  <a:pt x="27" y="399"/>
                  <a:pt x="27" y="399"/>
                  <a:pt x="28" y="400"/>
                </a:cubicBezTo>
                <a:close/>
              </a:path>
            </a:pathLst>
          </a:custGeom>
          <a:solidFill>
            <a:schemeClr val="bg1"/>
          </a:solidFill>
          <a:ln>
            <a:solidFill>
              <a:schemeClr val="bg1"/>
            </a:solidFill>
          </a:ln>
          <a:extLst/>
        </p:spPr>
        <p:txBody>
          <a:bodyPr vert="horz" wrap="square" lIns="91440" tIns="45720" rIns="91440" bIns="45720" numCol="1" anchor="t" anchorCtr="0" compatLnSpc="1">
            <a:prstTxWarp prst="textNoShape">
              <a:avLst/>
            </a:prstTxWarp>
          </a:bodyPr>
          <a:lstStyle/>
          <a:p>
            <a:endParaRPr lang="de-DE" dirty="0">
              <a:solidFill>
                <a:srgbClr val="003144"/>
              </a:solidFill>
              <a:latin typeface="Calibri Light" panose="020F0302020204030204" pitchFamily="34" charset="0"/>
            </a:endParaRPr>
          </a:p>
        </p:txBody>
      </p:sp>
      <p:grpSp>
        <p:nvGrpSpPr>
          <p:cNvPr id="116" name="Gruppieren 2249"/>
          <p:cNvGrpSpPr/>
          <p:nvPr/>
        </p:nvGrpSpPr>
        <p:grpSpPr>
          <a:xfrm>
            <a:off x="5187473" y="2285865"/>
            <a:ext cx="1407070" cy="1384519"/>
            <a:chOff x="-5235575" y="-4356100"/>
            <a:chExt cx="495300" cy="487362"/>
          </a:xfrm>
          <a:solidFill>
            <a:schemeClr val="accent1"/>
          </a:solidFill>
        </p:grpSpPr>
        <p:sp>
          <p:nvSpPr>
            <p:cNvPr id="117" name="Freeform 182"/>
            <p:cNvSpPr>
              <a:spLocks/>
            </p:cNvSpPr>
            <p:nvPr/>
          </p:nvSpPr>
          <p:spPr bwMode="auto">
            <a:xfrm>
              <a:off x="-4886325" y="-4113213"/>
              <a:ext cx="146050" cy="241300"/>
            </a:xfrm>
            <a:custGeom>
              <a:avLst/>
              <a:gdLst>
                <a:gd name="T0" fmla="*/ 9 w 39"/>
                <a:gd name="T1" fmla="*/ 2 h 64"/>
                <a:gd name="T2" fmla="*/ 3 w 39"/>
                <a:gd name="T3" fmla="*/ 15 h 64"/>
                <a:gd name="T4" fmla="*/ 4 w 39"/>
                <a:gd name="T5" fmla="*/ 36 h 64"/>
                <a:gd name="T6" fmla="*/ 6 w 39"/>
                <a:gd name="T7" fmla="*/ 59 h 64"/>
                <a:gd name="T8" fmla="*/ 14 w 39"/>
                <a:gd name="T9" fmla="*/ 63 h 64"/>
                <a:gd name="T10" fmla="*/ 29 w 39"/>
                <a:gd name="T11" fmla="*/ 62 h 64"/>
                <a:gd name="T12" fmla="*/ 36 w 39"/>
                <a:gd name="T13" fmla="*/ 36 h 64"/>
                <a:gd name="T14" fmla="*/ 36 w 39"/>
                <a:gd name="T15" fmla="*/ 15 h 64"/>
                <a:gd name="T16" fmla="*/ 34 w 39"/>
                <a:gd name="T17" fmla="*/ 6 h 64"/>
                <a:gd name="T18" fmla="*/ 15 w 39"/>
                <a:gd name="T19" fmla="*/ 0 h 64"/>
                <a:gd name="T20" fmla="*/ 3 w 39"/>
                <a:gd name="T21" fmla="*/ 11 h 64"/>
                <a:gd name="T22" fmla="*/ 5 w 39"/>
                <a:gd name="T23" fmla="*/ 11 h 64"/>
                <a:gd name="T24" fmla="*/ 18 w 39"/>
                <a:gd name="T25" fmla="*/ 2 h 64"/>
                <a:gd name="T26" fmla="*/ 33 w 39"/>
                <a:gd name="T27" fmla="*/ 9 h 64"/>
                <a:gd name="T28" fmla="*/ 34 w 39"/>
                <a:gd name="T29" fmla="*/ 22 h 64"/>
                <a:gd name="T30" fmla="*/ 34 w 39"/>
                <a:gd name="T31" fmla="*/ 38 h 64"/>
                <a:gd name="T32" fmla="*/ 34 w 39"/>
                <a:gd name="T33" fmla="*/ 51 h 64"/>
                <a:gd name="T34" fmla="*/ 23 w 39"/>
                <a:gd name="T35" fmla="*/ 61 h 64"/>
                <a:gd name="T36" fmla="*/ 11 w 39"/>
                <a:gd name="T37" fmla="*/ 60 h 64"/>
                <a:gd name="T38" fmla="*/ 5 w 39"/>
                <a:gd name="T39" fmla="*/ 52 h 64"/>
                <a:gd name="T40" fmla="*/ 6 w 39"/>
                <a:gd name="T41" fmla="*/ 33 h 64"/>
                <a:gd name="T42" fmla="*/ 10 w 39"/>
                <a:gd name="T43" fmla="*/ 3 h 64"/>
                <a:gd name="T44" fmla="*/ 9 w 39"/>
                <a:gd name="T45" fmla="*/ 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64">
                  <a:moveTo>
                    <a:pt x="9" y="2"/>
                  </a:moveTo>
                  <a:cubicBezTo>
                    <a:pt x="3" y="3"/>
                    <a:pt x="3" y="10"/>
                    <a:pt x="3" y="15"/>
                  </a:cubicBezTo>
                  <a:cubicBezTo>
                    <a:pt x="3" y="22"/>
                    <a:pt x="4" y="29"/>
                    <a:pt x="4" y="36"/>
                  </a:cubicBezTo>
                  <a:cubicBezTo>
                    <a:pt x="3" y="43"/>
                    <a:pt x="1" y="52"/>
                    <a:pt x="6" y="59"/>
                  </a:cubicBezTo>
                  <a:cubicBezTo>
                    <a:pt x="8" y="62"/>
                    <a:pt x="11" y="62"/>
                    <a:pt x="14" y="63"/>
                  </a:cubicBezTo>
                  <a:cubicBezTo>
                    <a:pt x="19" y="63"/>
                    <a:pt x="24" y="64"/>
                    <a:pt x="29" y="62"/>
                  </a:cubicBezTo>
                  <a:cubicBezTo>
                    <a:pt x="39" y="58"/>
                    <a:pt x="36" y="44"/>
                    <a:pt x="36" y="36"/>
                  </a:cubicBezTo>
                  <a:cubicBezTo>
                    <a:pt x="36" y="29"/>
                    <a:pt x="36" y="22"/>
                    <a:pt x="36" y="15"/>
                  </a:cubicBezTo>
                  <a:cubicBezTo>
                    <a:pt x="36" y="12"/>
                    <a:pt x="36" y="8"/>
                    <a:pt x="34" y="6"/>
                  </a:cubicBezTo>
                  <a:cubicBezTo>
                    <a:pt x="30" y="1"/>
                    <a:pt x="21" y="0"/>
                    <a:pt x="15" y="0"/>
                  </a:cubicBezTo>
                  <a:cubicBezTo>
                    <a:pt x="9" y="1"/>
                    <a:pt x="3" y="4"/>
                    <a:pt x="3" y="11"/>
                  </a:cubicBezTo>
                  <a:cubicBezTo>
                    <a:pt x="3" y="12"/>
                    <a:pt x="5" y="12"/>
                    <a:pt x="5" y="11"/>
                  </a:cubicBezTo>
                  <a:cubicBezTo>
                    <a:pt x="5" y="3"/>
                    <a:pt x="12" y="2"/>
                    <a:pt x="18" y="2"/>
                  </a:cubicBezTo>
                  <a:cubicBezTo>
                    <a:pt x="23" y="3"/>
                    <a:pt x="31" y="4"/>
                    <a:pt x="33" y="9"/>
                  </a:cubicBezTo>
                  <a:cubicBezTo>
                    <a:pt x="35" y="12"/>
                    <a:pt x="34" y="18"/>
                    <a:pt x="34" y="22"/>
                  </a:cubicBezTo>
                  <a:cubicBezTo>
                    <a:pt x="34" y="27"/>
                    <a:pt x="34" y="33"/>
                    <a:pt x="34" y="38"/>
                  </a:cubicBezTo>
                  <a:cubicBezTo>
                    <a:pt x="34" y="42"/>
                    <a:pt x="34" y="46"/>
                    <a:pt x="34" y="51"/>
                  </a:cubicBezTo>
                  <a:cubicBezTo>
                    <a:pt x="34" y="58"/>
                    <a:pt x="29" y="61"/>
                    <a:pt x="23" y="61"/>
                  </a:cubicBezTo>
                  <a:cubicBezTo>
                    <a:pt x="19" y="62"/>
                    <a:pt x="15" y="61"/>
                    <a:pt x="11" y="60"/>
                  </a:cubicBezTo>
                  <a:cubicBezTo>
                    <a:pt x="7" y="59"/>
                    <a:pt x="6" y="55"/>
                    <a:pt x="5" y="52"/>
                  </a:cubicBezTo>
                  <a:cubicBezTo>
                    <a:pt x="4" y="46"/>
                    <a:pt x="5" y="39"/>
                    <a:pt x="6" y="33"/>
                  </a:cubicBezTo>
                  <a:cubicBezTo>
                    <a:pt x="6" y="26"/>
                    <a:pt x="0" y="5"/>
                    <a:pt x="10" y="3"/>
                  </a:cubicBezTo>
                  <a:cubicBezTo>
                    <a:pt x="10" y="3"/>
                    <a:pt x="10" y="2"/>
                    <a:pt x="9" y="2"/>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18" name="Freeform 183"/>
            <p:cNvSpPr>
              <a:spLocks/>
            </p:cNvSpPr>
            <p:nvPr/>
          </p:nvSpPr>
          <p:spPr bwMode="auto">
            <a:xfrm>
              <a:off x="-5054600" y="-4356100"/>
              <a:ext cx="141287" cy="187325"/>
            </a:xfrm>
            <a:custGeom>
              <a:avLst/>
              <a:gdLst>
                <a:gd name="T0" fmla="*/ 2 w 38"/>
                <a:gd name="T1" fmla="*/ 49 h 50"/>
                <a:gd name="T2" fmla="*/ 3 w 38"/>
                <a:gd name="T3" fmla="*/ 21 h 50"/>
                <a:gd name="T4" fmla="*/ 10 w 38"/>
                <a:gd name="T5" fmla="*/ 3 h 50"/>
                <a:gd name="T6" fmla="*/ 20 w 38"/>
                <a:gd name="T7" fmla="*/ 3 h 50"/>
                <a:gd name="T8" fmla="*/ 31 w 38"/>
                <a:gd name="T9" fmla="*/ 6 h 50"/>
                <a:gd name="T10" fmla="*/ 32 w 38"/>
                <a:gd name="T11" fmla="*/ 31 h 50"/>
                <a:gd name="T12" fmla="*/ 33 w 38"/>
                <a:gd name="T13" fmla="*/ 30 h 50"/>
                <a:gd name="T14" fmla="*/ 31 w 38"/>
                <a:gd name="T15" fmla="*/ 4 h 50"/>
                <a:gd name="T16" fmla="*/ 10 w 38"/>
                <a:gd name="T17" fmla="*/ 2 h 50"/>
                <a:gd name="T18" fmla="*/ 1 w 38"/>
                <a:gd name="T19" fmla="*/ 13 h 50"/>
                <a:gd name="T20" fmla="*/ 2 w 38"/>
                <a:gd name="T21" fmla="*/ 49 h 50"/>
                <a:gd name="T22" fmla="*/ 2 w 38"/>
                <a:gd name="T23" fmla="*/ 4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50">
                  <a:moveTo>
                    <a:pt x="2" y="49"/>
                  </a:moveTo>
                  <a:cubicBezTo>
                    <a:pt x="1" y="40"/>
                    <a:pt x="2" y="30"/>
                    <a:pt x="3" y="21"/>
                  </a:cubicBezTo>
                  <a:cubicBezTo>
                    <a:pt x="3" y="14"/>
                    <a:pt x="1" y="5"/>
                    <a:pt x="10" y="3"/>
                  </a:cubicBezTo>
                  <a:cubicBezTo>
                    <a:pt x="13" y="3"/>
                    <a:pt x="17" y="3"/>
                    <a:pt x="20" y="3"/>
                  </a:cubicBezTo>
                  <a:cubicBezTo>
                    <a:pt x="24" y="3"/>
                    <a:pt x="28" y="3"/>
                    <a:pt x="31" y="6"/>
                  </a:cubicBezTo>
                  <a:cubicBezTo>
                    <a:pt x="36" y="11"/>
                    <a:pt x="31" y="24"/>
                    <a:pt x="32" y="31"/>
                  </a:cubicBezTo>
                  <a:cubicBezTo>
                    <a:pt x="32" y="31"/>
                    <a:pt x="33" y="31"/>
                    <a:pt x="33" y="30"/>
                  </a:cubicBezTo>
                  <a:cubicBezTo>
                    <a:pt x="32" y="22"/>
                    <a:pt x="38" y="11"/>
                    <a:pt x="31" y="4"/>
                  </a:cubicBezTo>
                  <a:cubicBezTo>
                    <a:pt x="27" y="0"/>
                    <a:pt x="15" y="1"/>
                    <a:pt x="10" y="2"/>
                  </a:cubicBezTo>
                  <a:cubicBezTo>
                    <a:pt x="3" y="2"/>
                    <a:pt x="1" y="7"/>
                    <a:pt x="1" y="13"/>
                  </a:cubicBezTo>
                  <a:cubicBezTo>
                    <a:pt x="0" y="25"/>
                    <a:pt x="0" y="38"/>
                    <a:pt x="2" y="49"/>
                  </a:cubicBezTo>
                  <a:cubicBezTo>
                    <a:pt x="2" y="50"/>
                    <a:pt x="2" y="50"/>
                    <a:pt x="2" y="49"/>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19" name="Freeform 184"/>
            <p:cNvSpPr>
              <a:spLocks/>
            </p:cNvSpPr>
            <p:nvPr/>
          </p:nvSpPr>
          <p:spPr bwMode="auto">
            <a:xfrm>
              <a:off x="-5059363" y="-4273550"/>
              <a:ext cx="139700" cy="401637"/>
            </a:xfrm>
            <a:custGeom>
              <a:avLst/>
              <a:gdLst>
                <a:gd name="T0" fmla="*/ 2 w 37"/>
                <a:gd name="T1" fmla="*/ 11 h 107"/>
                <a:gd name="T2" fmla="*/ 1 w 37"/>
                <a:gd name="T3" fmla="*/ 49 h 107"/>
                <a:gd name="T4" fmla="*/ 1 w 37"/>
                <a:gd name="T5" fmla="*/ 76 h 107"/>
                <a:gd name="T6" fmla="*/ 3 w 37"/>
                <a:gd name="T7" fmla="*/ 100 h 107"/>
                <a:gd name="T8" fmla="*/ 20 w 37"/>
                <a:gd name="T9" fmla="*/ 105 h 107"/>
                <a:gd name="T10" fmla="*/ 32 w 37"/>
                <a:gd name="T11" fmla="*/ 101 h 107"/>
                <a:gd name="T12" fmla="*/ 36 w 37"/>
                <a:gd name="T13" fmla="*/ 79 h 107"/>
                <a:gd name="T14" fmla="*/ 35 w 37"/>
                <a:gd name="T15" fmla="*/ 41 h 107"/>
                <a:gd name="T16" fmla="*/ 35 w 37"/>
                <a:gd name="T17" fmla="*/ 1 h 107"/>
                <a:gd name="T18" fmla="*/ 33 w 37"/>
                <a:gd name="T19" fmla="*/ 1 h 107"/>
                <a:gd name="T20" fmla="*/ 34 w 37"/>
                <a:gd name="T21" fmla="*/ 33 h 107"/>
                <a:gd name="T22" fmla="*/ 34 w 37"/>
                <a:gd name="T23" fmla="*/ 66 h 107"/>
                <a:gd name="T24" fmla="*/ 33 w 37"/>
                <a:gd name="T25" fmla="*/ 95 h 107"/>
                <a:gd name="T26" fmla="*/ 21 w 37"/>
                <a:gd name="T27" fmla="*/ 103 h 107"/>
                <a:gd name="T28" fmla="*/ 10 w 37"/>
                <a:gd name="T29" fmla="*/ 103 h 107"/>
                <a:gd name="T30" fmla="*/ 5 w 37"/>
                <a:gd name="T31" fmla="*/ 95 h 107"/>
                <a:gd name="T32" fmla="*/ 3 w 37"/>
                <a:gd name="T33" fmla="*/ 71 h 107"/>
                <a:gd name="T34" fmla="*/ 4 w 37"/>
                <a:gd name="T35" fmla="*/ 47 h 107"/>
                <a:gd name="T36" fmla="*/ 2 w 37"/>
                <a:gd name="T37" fmla="*/ 11 h 107"/>
                <a:gd name="T38" fmla="*/ 2 w 37"/>
                <a:gd name="T39" fmla="*/ 1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107">
                  <a:moveTo>
                    <a:pt x="2" y="11"/>
                  </a:moveTo>
                  <a:cubicBezTo>
                    <a:pt x="0" y="24"/>
                    <a:pt x="1" y="36"/>
                    <a:pt x="1" y="49"/>
                  </a:cubicBezTo>
                  <a:cubicBezTo>
                    <a:pt x="1" y="58"/>
                    <a:pt x="1" y="67"/>
                    <a:pt x="1" y="76"/>
                  </a:cubicBezTo>
                  <a:cubicBezTo>
                    <a:pt x="2" y="84"/>
                    <a:pt x="2" y="92"/>
                    <a:pt x="3" y="100"/>
                  </a:cubicBezTo>
                  <a:cubicBezTo>
                    <a:pt x="4" y="107"/>
                    <a:pt x="14" y="106"/>
                    <a:pt x="20" y="105"/>
                  </a:cubicBezTo>
                  <a:cubicBezTo>
                    <a:pt x="24" y="105"/>
                    <a:pt x="29" y="105"/>
                    <a:pt x="32" y="101"/>
                  </a:cubicBezTo>
                  <a:cubicBezTo>
                    <a:pt x="37" y="95"/>
                    <a:pt x="36" y="86"/>
                    <a:pt x="36" y="79"/>
                  </a:cubicBezTo>
                  <a:cubicBezTo>
                    <a:pt x="36" y="66"/>
                    <a:pt x="34" y="53"/>
                    <a:pt x="35" y="41"/>
                  </a:cubicBezTo>
                  <a:cubicBezTo>
                    <a:pt x="36" y="27"/>
                    <a:pt x="35" y="14"/>
                    <a:pt x="35" y="1"/>
                  </a:cubicBezTo>
                  <a:cubicBezTo>
                    <a:pt x="35" y="0"/>
                    <a:pt x="33" y="0"/>
                    <a:pt x="33" y="1"/>
                  </a:cubicBezTo>
                  <a:cubicBezTo>
                    <a:pt x="33" y="11"/>
                    <a:pt x="34" y="22"/>
                    <a:pt x="34" y="33"/>
                  </a:cubicBezTo>
                  <a:cubicBezTo>
                    <a:pt x="34" y="44"/>
                    <a:pt x="33" y="55"/>
                    <a:pt x="34" y="66"/>
                  </a:cubicBezTo>
                  <a:cubicBezTo>
                    <a:pt x="34" y="75"/>
                    <a:pt x="35" y="85"/>
                    <a:pt x="33" y="95"/>
                  </a:cubicBezTo>
                  <a:cubicBezTo>
                    <a:pt x="31" y="101"/>
                    <a:pt x="27" y="103"/>
                    <a:pt x="21" y="103"/>
                  </a:cubicBezTo>
                  <a:cubicBezTo>
                    <a:pt x="17" y="104"/>
                    <a:pt x="13" y="104"/>
                    <a:pt x="10" y="103"/>
                  </a:cubicBezTo>
                  <a:cubicBezTo>
                    <a:pt x="5" y="102"/>
                    <a:pt x="5" y="99"/>
                    <a:pt x="5" y="95"/>
                  </a:cubicBezTo>
                  <a:cubicBezTo>
                    <a:pt x="4" y="87"/>
                    <a:pt x="4" y="79"/>
                    <a:pt x="3" y="71"/>
                  </a:cubicBezTo>
                  <a:cubicBezTo>
                    <a:pt x="3" y="63"/>
                    <a:pt x="4" y="55"/>
                    <a:pt x="4" y="47"/>
                  </a:cubicBezTo>
                  <a:cubicBezTo>
                    <a:pt x="3" y="35"/>
                    <a:pt x="3" y="23"/>
                    <a:pt x="2" y="11"/>
                  </a:cubicBezTo>
                  <a:cubicBezTo>
                    <a:pt x="2" y="11"/>
                    <a:pt x="2" y="11"/>
                    <a:pt x="2" y="11"/>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20" name="Freeform 185"/>
            <p:cNvSpPr>
              <a:spLocks/>
            </p:cNvSpPr>
            <p:nvPr/>
          </p:nvSpPr>
          <p:spPr bwMode="auto">
            <a:xfrm>
              <a:off x="-5227638" y="-4243388"/>
              <a:ext cx="138112" cy="141287"/>
            </a:xfrm>
            <a:custGeom>
              <a:avLst/>
              <a:gdLst>
                <a:gd name="T0" fmla="*/ 1 w 37"/>
                <a:gd name="T1" fmla="*/ 38 h 38"/>
                <a:gd name="T2" fmla="*/ 2 w 37"/>
                <a:gd name="T3" fmla="*/ 14 h 38"/>
                <a:gd name="T4" fmla="*/ 3 w 37"/>
                <a:gd name="T5" fmla="*/ 7 h 38"/>
                <a:gd name="T6" fmla="*/ 11 w 37"/>
                <a:gd name="T7" fmla="*/ 3 h 38"/>
                <a:gd name="T8" fmla="*/ 28 w 37"/>
                <a:gd name="T9" fmla="*/ 4 h 38"/>
                <a:gd name="T10" fmla="*/ 31 w 37"/>
                <a:gd name="T11" fmla="*/ 24 h 38"/>
                <a:gd name="T12" fmla="*/ 33 w 37"/>
                <a:gd name="T13" fmla="*/ 24 h 38"/>
                <a:gd name="T14" fmla="*/ 30 w 37"/>
                <a:gd name="T15" fmla="*/ 3 h 38"/>
                <a:gd name="T16" fmla="*/ 10 w 37"/>
                <a:gd name="T17" fmla="*/ 1 h 38"/>
                <a:gd name="T18" fmla="*/ 0 w 37"/>
                <a:gd name="T19" fmla="*/ 9 h 38"/>
                <a:gd name="T20" fmla="*/ 0 w 37"/>
                <a:gd name="T21" fmla="*/ 22 h 38"/>
                <a:gd name="T22" fmla="*/ 1 w 37"/>
                <a:gd name="T23" fmla="*/ 38 h 38"/>
                <a:gd name="T24" fmla="*/ 1 w 37"/>
                <a:gd name="T25"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8">
                  <a:moveTo>
                    <a:pt x="1" y="38"/>
                  </a:moveTo>
                  <a:cubicBezTo>
                    <a:pt x="1" y="30"/>
                    <a:pt x="2" y="22"/>
                    <a:pt x="2" y="14"/>
                  </a:cubicBezTo>
                  <a:cubicBezTo>
                    <a:pt x="2" y="12"/>
                    <a:pt x="2" y="9"/>
                    <a:pt x="3" y="7"/>
                  </a:cubicBezTo>
                  <a:cubicBezTo>
                    <a:pt x="4" y="4"/>
                    <a:pt x="8" y="3"/>
                    <a:pt x="11" y="3"/>
                  </a:cubicBezTo>
                  <a:cubicBezTo>
                    <a:pt x="17" y="3"/>
                    <a:pt x="23" y="2"/>
                    <a:pt x="28" y="4"/>
                  </a:cubicBezTo>
                  <a:cubicBezTo>
                    <a:pt x="36" y="6"/>
                    <a:pt x="30" y="18"/>
                    <a:pt x="31" y="24"/>
                  </a:cubicBezTo>
                  <a:cubicBezTo>
                    <a:pt x="32" y="25"/>
                    <a:pt x="33" y="24"/>
                    <a:pt x="33" y="24"/>
                  </a:cubicBezTo>
                  <a:cubicBezTo>
                    <a:pt x="32" y="17"/>
                    <a:pt x="37" y="8"/>
                    <a:pt x="30" y="3"/>
                  </a:cubicBezTo>
                  <a:cubicBezTo>
                    <a:pt x="25" y="0"/>
                    <a:pt x="16" y="1"/>
                    <a:pt x="10" y="1"/>
                  </a:cubicBezTo>
                  <a:cubicBezTo>
                    <a:pt x="5" y="2"/>
                    <a:pt x="1" y="4"/>
                    <a:pt x="0" y="9"/>
                  </a:cubicBezTo>
                  <a:cubicBezTo>
                    <a:pt x="0" y="13"/>
                    <a:pt x="0" y="18"/>
                    <a:pt x="0" y="22"/>
                  </a:cubicBezTo>
                  <a:cubicBezTo>
                    <a:pt x="0" y="27"/>
                    <a:pt x="0" y="33"/>
                    <a:pt x="1" y="38"/>
                  </a:cubicBezTo>
                  <a:cubicBezTo>
                    <a:pt x="1" y="38"/>
                    <a:pt x="1" y="38"/>
                    <a:pt x="1" y="38"/>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21" name="Freeform 186"/>
            <p:cNvSpPr>
              <a:spLocks/>
            </p:cNvSpPr>
            <p:nvPr/>
          </p:nvSpPr>
          <p:spPr bwMode="auto">
            <a:xfrm>
              <a:off x="-5235575" y="-4179888"/>
              <a:ext cx="139700" cy="311150"/>
            </a:xfrm>
            <a:custGeom>
              <a:avLst/>
              <a:gdLst>
                <a:gd name="T0" fmla="*/ 3 w 37"/>
                <a:gd name="T1" fmla="*/ 9 h 83"/>
                <a:gd name="T2" fmla="*/ 2 w 37"/>
                <a:gd name="T3" fmla="*/ 38 h 83"/>
                <a:gd name="T4" fmla="*/ 2 w 37"/>
                <a:gd name="T5" fmla="*/ 62 h 83"/>
                <a:gd name="T6" fmla="*/ 4 w 37"/>
                <a:gd name="T7" fmla="*/ 79 h 83"/>
                <a:gd name="T8" fmla="*/ 21 w 37"/>
                <a:gd name="T9" fmla="*/ 81 h 83"/>
                <a:gd name="T10" fmla="*/ 33 w 37"/>
                <a:gd name="T11" fmla="*/ 78 h 83"/>
                <a:gd name="T12" fmla="*/ 36 w 37"/>
                <a:gd name="T13" fmla="*/ 63 h 83"/>
                <a:gd name="T14" fmla="*/ 35 w 37"/>
                <a:gd name="T15" fmla="*/ 32 h 83"/>
                <a:gd name="T16" fmla="*/ 35 w 37"/>
                <a:gd name="T17" fmla="*/ 1 h 83"/>
                <a:gd name="T18" fmla="*/ 34 w 37"/>
                <a:gd name="T19" fmla="*/ 1 h 83"/>
                <a:gd name="T20" fmla="*/ 34 w 37"/>
                <a:gd name="T21" fmla="*/ 25 h 83"/>
                <a:gd name="T22" fmla="*/ 34 w 37"/>
                <a:gd name="T23" fmla="*/ 51 h 83"/>
                <a:gd name="T24" fmla="*/ 34 w 37"/>
                <a:gd name="T25" fmla="*/ 73 h 83"/>
                <a:gd name="T26" fmla="*/ 22 w 37"/>
                <a:gd name="T27" fmla="*/ 79 h 83"/>
                <a:gd name="T28" fmla="*/ 14 w 37"/>
                <a:gd name="T29" fmla="*/ 79 h 83"/>
                <a:gd name="T30" fmla="*/ 5 w 37"/>
                <a:gd name="T31" fmla="*/ 74 h 83"/>
                <a:gd name="T32" fmla="*/ 4 w 37"/>
                <a:gd name="T33" fmla="*/ 55 h 83"/>
                <a:gd name="T34" fmla="*/ 4 w 37"/>
                <a:gd name="T35" fmla="*/ 34 h 83"/>
                <a:gd name="T36" fmla="*/ 3 w 37"/>
                <a:gd name="T37" fmla="*/ 9 h 83"/>
                <a:gd name="T38" fmla="*/ 3 w 37"/>
                <a:gd name="T39" fmla="*/ 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83">
                  <a:moveTo>
                    <a:pt x="3" y="9"/>
                  </a:moveTo>
                  <a:cubicBezTo>
                    <a:pt x="0" y="18"/>
                    <a:pt x="2" y="29"/>
                    <a:pt x="2" y="38"/>
                  </a:cubicBezTo>
                  <a:cubicBezTo>
                    <a:pt x="2" y="46"/>
                    <a:pt x="2" y="54"/>
                    <a:pt x="2" y="62"/>
                  </a:cubicBezTo>
                  <a:cubicBezTo>
                    <a:pt x="2" y="67"/>
                    <a:pt x="2" y="74"/>
                    <a:pt x="4" y="79"/>
                  </a:cubicBezTo>
                  <a:cubicBezTo>
                    <a:pt x="6" y="83"/>
                    <a:pt x="18" y="82"/>
                    <a:pt x="21" y="81"/>
                  </a:cubicBezTo>
                  <a:cubicBezTo>
                    <a:pt x="25" y="81"/>
                    <a:pt x="30" y="81"/>
                    <a:pt x="33" y="78"/>
                  </a:cubicBezTo>
                  <a:cubicBezTo>
                    <a:pt x="36" y="74"/>
                    <a:pt x="36" y="68"/>
                    <a:pt x="36" y="63"/>
                  </a:cubicBezTo>
                  <a:cubicBezTo>
                    <a:pt x="37" y="53"/>
                    <a:pt x="35" y="42"/>
                    <a:pt x="35" y="32"/>
                  </a:cubicBezTo>
                  <a:cubicBezTo>
                    <a:pt x="36" y="22"/>
                    <a:pt x="36" y="11"/>
                    <a:pt x="35" y="1"/>
                  </a:cubicBezTo>
                  <a:cubicBezTo>
                    <a:pt x="35" y="0"/>
                    <a:pt x="34" y="0"/>
                    <a:pt x="34" y="1"/>
                  </a:cubicBezTo>
                  <a:cubicBezTo>
                    <a:pt x="34" y="9"/>
                    <a:pt x="34" y="17"/>
                    <a:pt x="34" y="25"/>
                  </a:cubicBezTo>
                  <a:cubicBezTo>
                    <a:pt x="34" y="33"/>
                    <a:pt x="34" y="42"/>
                    <a:pt x="34" y="51"/>
                  </a:cubicBezTo>
                  <a:cubicBezTo>
                    <a:pt x="35" y="58"/>
                    <a:pt x="36" y="66"/>
                    <a:pt x="34" y="73"/>
                  </a:cubicBezTo>
                  <a:cubicBezTo>
                    <a:pt x="32" y="78"/>
                    <a:pt x="27" y="79"/>
                    <a:pt x="22" y="79"/>
                  </a:cubicBezTo>
                  <a:cubicBezTo>
                    <a:pt x="19" y="79"/>
                    <a:pt x="17" y="79"/>
                    <a:pt x="14" y="79"/>
                  </a:cubicBezTo>
                  <a:cubicBezTo>
                    <a:pt x="10" y="79"/>
                    <a:pt x="6" y="79"/>
                    <a:pt x="5" y="74"/>
                  </a:cubicBezTo>
                  <a:cubicBezTo>
                    <a:pt x="4" y="68"/>
                    <a:pt x="4" y="61"/>
                    <a:pt x="4" y="55"/>
                  </a:cubicBezTo>
                  <a:cubicBezTo>
                    <a:pt x="4" y="48"/>
                    <a:pt x="4" y="41"/>
                    <a:pt x="4" y="34"/>
                  </a:cubicBezTo>
                  <a:cubicBezTo>
                    <a:pt x="4" y="26"/>
                    <a:pt x="4" y="17"/>
                    <a:pt x="3" y="9"/>
                  </a:cubicBezTo>
                  <a:cubicBezTo>
                    <a:pt x="3" y="9"/>
                    <a:pt x="3" y="9"/>
                    <a:pt x="3" y="9"/>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22" name="Freeform 187"/>
            <p:cNvSpPr>
              <a:spLocks/>
            </p:cNvSpPr>
            <p:nvPr/>
          </p:nvSpPr>
          <p:spPr bwMode="auto">
            <a:xfrm>
              <a:off x="-5186363" y="-3895725"/>
              <a:ext cx="7937" cy="7937"/>
            </a:xfrm>
            <a:custGeom>
              <a:avLst/>
              <a:gdLst>
                <a:gd name="T0" fmla="*/ 2 w 2"/>
                <a:gd name="T1" fmla="*/ 1 h 2"/>
                <a:gd name="T2" fmla="*/ 0 w 2"/>
                <a:gd name="T3" fmla="*/ 1 h 2"/>
                <a:gd name="T4" fmla="*/ 0 w 2"/>
                <a:gd name="T5" fmla="*/ 0 h 2"/>
                <a:gd name="T6" fmla="*/ 1 w 2"/>
                <a:gd name="T7" fmla="*/ 0 h 2"/>
                <a:gd name="T8" fmla="*/ 2 w 2"/>
                <a:gd name="T9" fmla="*/ 1 h 2"/>
              </a:gdLst>
              <a:ahLst/>
              <a:cxnLst>
                <a:cxn ang="0">
                  <a:pos x="T0" y="T1"/>
                </a:cxn>
                <a:cxn ang="0">
                  <a:pos x="T2" y="T3"/>
                </a:cxn>
                <a:cxn ang="0">
                  <a:pos x="T4" y="T5"/>
                </a:cxn>
                <a:cxn ang="0">
                  <a:pos x="T6" y="T7"/>
                </a:cxn>
                <a:cxn ang="0">
                  <a:pos x="T8" y="T9"/>
                </a:cxn>
              </a:cxnLst>
              <a:rect l="0" t="0" r="r" b="b"/>
              <a:pathLst>
                <a:path w="2" h="2">
                  <a:moveTo>
                    <a:pt x="2" y="1"/>
                  </a:moveTo>
                  <a:cubicBezTo>
                    <a:pt x="2" y="1"/>
                    <a:pt x="1" y="2"/>
                    <a:pt x="0" y="1"/>
                  </a:cubicBezTo>
                  <a:cubicBezTo>
                    <a:pt x="0" y="1"/>
                    <a:pt x="0" y="0"/>
                    <a:pt x="0" y="0"/>
                  </a:cubicBezTo>
                  <a:cubicBezTo>
                    <a:pt x="0" y="0"/>
                    <a:pt x="0" y="0"/>
                    <a:pt x="1" y="0"/>
                  </a:cubicBezTo>
                  <a:cubicBezTo>
                    <a:pt x="1" y="0"/>
                    <a:pt x="2" y="1"/>
                    <a:pt x="2" y="1"/>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23" name="Freeform 188"/>
            <p:cNvSpPr>
              <a:spLocks/>
            </p:cNvSpPr>
            <p:nvPr/>
          </p:nvSpPr>
          <p:spPr bwMode="auto">
            <a:xfrm>
              <a:off x="-5208588" y="-3913188"/>
              <a:ext cx="63500" cy="25400"/>
            </a:xfrm>
            <a:custGeom>
              <a:avLst/>
              <a:gdLst>
                <a:gd name="T0" fmla="*/ 17 w 17"/>
                <a:gd name="T1" fmla="*/ 7 h 7"/>
                <a:gd name="T2" fmla="*/ 9 w 17"/>
                <a:gd name="T3" fmla="*/ 4 h 7"/>
                <a:gd name="T4" fmla="*/ 0 w 17"/>
                <a:gd name="T5" fmla="*/ 0 h 7"/>
                <a:gd name="T6" fmla="*/ 9 w 17"/>
                <a:gd name="T7" fmla="*/ 2 h 7"/>
                <a:gd name="T8" fmla="*/ 17 w 17"/>
                <a:gd name="T9" fmla="*/ 7 h 7"/>
              </a:gdLst>
              <a:ahLst/>
              <a:cxnLst>
                <a:cxn ang="0">
                  <a:pos x="T0" y="T1"/>
                </a:cxn>
                <a:cxn ang="0">
                  <a:pos x="T2" y="T3"/>
                </a:cxn>
                <a:cxn ang="0">
                  <a:pos x="T4" y="T5"/>
                </a:cxn>
                <a:cxn ang="0">
                  <a:pos x="T6" y="T7"/>
                </a:cxn>
                <a:cxn ang="0">
                  <a:pos x="T8" y="T9"/>
                </a:cxn>
              </a:cxnLst>
              <a:rect l="0" t="0" r="r" b="b"/>
              <a:pathLst>
                <a:path w="17" h="7">
                  <a:moveTo>
                    <a:pt x="17" y="7"/>
                  </a:moveTo>
                  <a:cubicBezTo>
                    <a:pt x="17" y="7"/>
                    <a:pt x="13" y="6"/>
                    <a:pt x="9" y="4"/>
                  </a:cubicBezTo>
                  <a:cubicBezTo>
                    <a:pt x="4" y="2"/>
                    <a:pt x="0" y="0"/>
                    <a:pt x="0" y="0"/>
                  </a:cubicBezTo>
                  <a:cubicBezTo>
                    <a:pt x="0" y="0"/>
                    <a:pt x="5" y="1"/>
                    <a:pt x="9" y="2"/>
                  </a:cubicBezTo>
                  <a:cubicBezTo>
                    <a:pt x="14" y="4"/>
                    <a:pt x="17" y="7"/>
                    <a:pt x="17" y="7"/>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24" name="Freeform 189"/>
            <p:cNvSpPr>
              <a:spLocks/>
            </p:cNvSpPr>
            <p:nvPr/>
          </p:nvSpPr>
          <p:spPr bwMode="auto">
            <a:xfrm>
              <a:off x="-5202238" y="-3929063"/>
              <a:ext cx="79375" cy="30162"/>
            </a:xfrm>
            <a:custGeom>
              <a:avLst/>
              <a:gdLst>
                <a:gd name="T0" fmla="*/ 21 w 21"/>
                <a:gd name="T1" fmla="*/ 8 h 8"/>
                <a:gd name="T2" fmla="*/ 10 w 21"/>
                <a:gd name="T3" fmla="*/ 4 h 8"/>
                <a:gd name="T4" fmla="*/ 0 w 21"/>
                <a:gd name="T5" fmla="*/ 0 h 8"/>
                <a:gd name="T6" fmla="*/ 11 w 21"/>
                <a:gd name="T7" fmla="*/ 3 h 8"/>
                <a:gd name="T8" fmla="*/ 21 w 21"/>
                <a:gd name="T9" fmla="*/ 8 h 8"/>
              </a:gdLst>
              <a:ahLst/>
              <a:cxnLst>
                <a:cxn ang="0">
                  <a:pos x="T0" y="T1"/>
                </a:cxn>
                <a:cxn ang="0">
                  <a:pos x="T2" y="T3"/>
                </a:cxn>
                <a:cxn ang="0">
                  <a:pos x="T4" y="T5"/>
                </a:cxn>
                <a:cxn ang="0">
                  <a:pos x="T6" y="T7"/>
                </a:cxn>
                <a:cxn ang="0">
                  <a:pos x="T8" y="T9"/>
                </a:cxn>
              </a:cxnLst>
              <a:rect l="0" t="0" r="r" b="b"/>
              <a:pathLst>
                <a:path w="21" h="8">
                  <a:moveTo>
                    <a:pt x="21" y="8"/>
                  </a:moveTo>
                  <a:cubicBezTo>
                    <a:pt x="21" y="8"/>
                    <a:pt x="16" y="7"/>
                    <a:pt x="10" y="4"/>
                  </a:cubicBezTo>
                  <a:cubicBezTo>
                    <a:pt x="4" y="2"/>
                    <a:pt x="0" y="0"/>
                    <a:pt x="0" y="0"/>
                  </a:cubicBezTo>
                  <a:cubicBezTo>
                    <a:pt x="0" y="0"/>
                    <a:pt x="5" y="1"/>
                    <a:pt x="11" y="3"/>
                  </a:cubicBezTo>
                  <a:cubicBezTo>
                    <a:pt x="16" y="5"/>
                    <a:pt x="21" y="8"/>
                    <a:pt x="21" y="8"/>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25" name="Freeform 190"/>
            <p:cNvSpPr>
              <a:spLocks/>
            </p:cNvSpPr>
            <p:nvPr/>
          </p:nvSpPr>
          <p:spPr bwMode="auto">
            <a:xfrm>
              <a:off x="-5164138" y="-3932238"/>
              <a:ext cx="33337" cy="11112"/>
            </a:xfrm>
            <a:custGeom>
              <a:avLst/>
              <a:gdLst>
                <a:gd name="T0" fmla="*/ 9 w 9"/>
                <a:gd name="T1" fmla="*/ 3 h 3"/>
                <a:gd name="T2" fmla="*/ 4 w 9"/>
                <a:gd name="T3" fmla="*/ 3 h 3"/>
                <a:gd name="T4" fmla="*/ 0 w 9"/>
                <a:gd name="T5" fmla="*/ 0 h 3"/>
                <a:gd name="T6" fmla="*/ 5 w 9"/>
                <a:gd name="T7" fmla="*/ 1 h 3"/>
                <a:gd name="T8" fmla="*/ 9 w 9"/>
                <a:gd name="T9" fmla="*/ 3 h 3"/>
              </a:gdLst>
              <a:ahLst/>
              <a:cxnLst>
                <a:cxn ang="0">
                  <a:pos x="T0" y="T1"/>
                </a:cxn>
                <a:cxn ang="0">
                  <a:pos x="T2" y="T3"/>
                </a:cxn>
                <a:cxn ang="0">
                  <a:pos x="T4" y="T5"/>
                </a:cxn>
                <a:cxn ang="0">
                  <a:pos x="T6" y="T7"/>
                </a:cxn>
                <a:cxn ang="0">
                  <a:pos x="T8" y="T9"/>
                </a:cxn>
              </a:cxnLst>
              <a:rect l="0" t="0" r="r" b="b"/>
              <a:pathLst>
                <a:path w="9" h="3">
                  <a:moveTo>
                    <a:pt x="9" y="3"/>
                  </a:moveTo>
                  <a:cubicBezTo>
                    <a:pt x="9" y="3"/>
                    <a:pt x="7" y="3"/>
                    <a:pt x="4" y="3"/>
                  </a:cubicBezTo>
                  <a:cubicBezTo>
                    <a:pt x="1" y="2"/>
                    <a:pt x="0" y="0"/>
                    <a:pt x="0" y="0"/>
                  </a:cubicBezTo>
                  <a:cubicBezTo>
                    <a:pt x="0" y="0"/>
                    <a:pt x="2" y="0"/>
                    <a:pt x="5" y="1"/>
                  </a:cubicBezTo>
                  <a:cubicBezTo>
                    <a:pt x="7" y="2"/>
                    <a:pt x="9" y="3"/>
                    <a:pt x="9" y="3"/>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26" name="Rectangle 191"/>
            <p:cNvSpPr>
              <a:spLocks noChangeArrowheads="1"/>
            </p:cNvSpPr>
            <p:nvPr/>
          </p:nvSpPr>
          <p:spPr bwMode="auto">
            <a:xfrm>
              <a:off x="-5178425" y="-3962400"/>
              <a:ext cx="1587" cy="1587"/>
            </a:xfrm>
            <a:prstGeom prst="rect">
              <a:avLst/>
            </a:prstGeom>
            <a:grpFill/>
            <a:ln w="19050">
              <a:solidFill>
                <a:schemeClr val="bg1"/>
              </a:solidFill>
              <a:miter lim="800000"/>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27" name="Freeform 192"/>
            <p:cNvSpPr>
              <a:spLocks/>
            </p:cNvSpPr>
            <p:nvPr/>
          </p:nvSpPr>
          <p:spPr bwMode="auto">
            <a:xfrm>
              <a:off x="-5167313" y="-3962400"/>
              <a:ext cx="63500" cy="19050"/>
            </a:xfrm>
            <a:custGeom>
              <a:avLst/>
              <a:gdLst>
                <a:gd name="T0" fmla="*/ 17 w 17"/>
                <a:gd name="T1" fmla="*/ 5 h 5"/>
                <a:gd name="T2" fmla="*/ 8 w 17"/>
                <a:gd name="T3" fmla="*/ 3 h 5"/>
                <a:gd name="T4" fmla="*/ 0 w 17"/>
                <a:gd name="T5" fmla="*/ 0 h 5"/>
                <a:gd name="T6" fmla="*/ 9 w 17"/>
                <a:gd name="T7" fmla="*/ 2 h 5"/>
                <a:gd name="T8" fmla="*/ 17 w 17"/>
                <a:gd name="T9" fmla="*/ 5 h 5"/>
              </a:gdLst>
              <a:ahLst/>
              <a:cxnLst>
                <a:cxn ang="0">
                  <a:pos x="T0" y="T1"/>
                </a:cxn>
                <a:cxn ang="0">
                  <a:pos x="T2" y="T3"/>
                </a:cxn>
                <a:cxn ang="0">
                  <a:pos x="T4" y="T5"/>
                </a:cxn>
                <a:cxn ang="0">
                  <a:pos x="T6" y="T7"/>
                </a:cxn>
                <a:cxn ang="0">
                  <a:pos x="T8" y="T9"/>
                </a:cxn>
              </a:cxnLst>
              <a:rect l="0" t="0" r="r" b="b"/>
              <a:pathLst>
                <a:path w="17" h="5">
                  <a:moveTo>
                    <a:pt x="17" y="5"/>
                  </a:moveTo>
                  <a:cubicBezTo>
                    <a:pt x="17" y="5"/>
                    <a:pt x="13" y="5"/>
                    <a:pt x="8" y="3"/>
                  </a:cubicBezTo>
                  <a:cubicBezTo>
                    <a:pt x="3" y="2"/>
                    <a:pt x="0" y="0"/>
                    <a:pt x="0" y="0"/>
                  </a:cubicBezTo>
                  <a:cubicBezTo>
                    <a:pt x="0" y="0"/>
                    <a:pt x="4" y="0"/>
                    <a:pt x="9" y="2"/>
                  </a:cubicBezTo>
                  <a:cubicBezTo>
                    <a:pt x="13" y="3"/>
                    <a:pt x="17" y="5"/>
                    <a:pt x="17" y="5"/>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28" name="Freeform 193"/>
            <p:cNvSpPr>
              <a:spLocks/>
            </p:cNvSpPr>
            <p:nvPr/>
          </p:nvSpPr>
          <p:spPr bwMode="auto">
            <a:xfrm>
              <a:off x="-5160963" y="-3970338"/>
              <a:ext cx="52387" cy="19050"/>
            </a:xfrm>
            <a:custGeom>
              <a:avLst/>
              <a:gdLst>
                <a:gd name="T0" fmla="*/ 14 w 14"/>
                <a:gd name="T1" fmla="*/ 5 h 5"/>
                <a:gd name="T2" fmla="*/ 6 w 14"/>
                <a:gd name="T3" fmla="*/ 3 h 5"/>
                <a:gd name="T4" fmla="*/ 0 w 14"/>
                <a:gd name="T5" fmla="*/ 0 h 5"/>
                <a:gd name="T6" fmla="*/ 7 w 14"/>
                <a:gd name="T7" fmla="*/ 2 h 5"/>
                <a:gd name="T8" fmla="*/ 14 w 14"/>
                <a:gd name="T9" fmla="*/ 5 h 5"/>
              </a:gdLst>
              <a:ahLst/>
              <a:cxnLst>
                <a:cxn ang="0">
                  <a:pos x="T0" y="T1"/>
                </a:cxn>
                <a:cxn ang="0">
                  <a:pos x="T2" y="T3"/>
                </a:cxn>
                <a:cxn ang="0">
                  <a:pos x="T4" y="T5"/>
                </a:cxn>
                <a:cxn ang="0">
                  <a:pos x="T6" y="T7"/>
                </a:cxn>
                <a:cxn ang="0">
                  <a:pos x="T8" y="T9"/>
                </a:cxn>
              </a:cxnLst>
              <a:rect l="0" t="0" r="r" b="b"/>
              <a:pathLst>
                <a:path w="14" h="5">
                  <a:moveTo>
                    <a:pt x="14" y="5"/>
                  </a:moveTo>
                  <a:cubicBezTo>
                    <a:pt x="14" y="5"/>
                    <a:pt x="10" y="5"/>
                    <a:pt x="6" y="3"/>
                  </a:cubicBezTo>
                  <a:cubicBezTo>
                    <a:pt x="3" y="2"/>
                    <a:pt x="0" y="0"/>
                    <a:pt x="0" y="0"/>
                  </a:cubicBezTo>
                  <a:cubicBezTo>
                    <a:pt x="0" y="0"/>
                    <a:pt x="3" y="0"/>
                    <a:pt x="7" y="2"/>
                  </a:cubicBezTo>
                  <a:cubicBezTo>
                    <a:pt x="11" y="3"/>
                    <a:pt x="14" y="5"/>
                    <a:pt x="14" y="5"/>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29" name="Freeform 194"/>
            <p:cNvSpPr>
              <a:spLocks/>
            </p:cNvSpPr>
            <p:nvPr/>
          </p:nvSpPr>
          <p:spPr bwMode="auto">
            <a:xfrm>
              <a:off x="-5145088" y="-3978275"/>
              <a:ext cx="7937" cy="7937"/>
            </a:xfrm>
            <a:custGeom>
              <a:avLst/>
              <a:gdLst>
                <a:gd name="T0" fmla="*/ 2 w 2"/>
                <a:gd name="T1" fmla="*/ 2 h 2"/>
                <a:gd name="T2" fmla="*/ 1 w 2"/>
                <a:gd name="T3" fmla="*/ 2 h 2"/>
                <a:gd name="T4" fmla="*/ 0 w 2"/>
                <a:gd name="T5" fmla="*/ 0 h 2"/>
                <a:gd name="T6" fmla="*/ 1 w 2"/>
                <a:gd name="T7" fmla="*/ 0 h 2"/>
                <a:gd name="T8" fmla="*/ 2 w 2"/>
                <a:gd name="T9" fmla="*/ 2 h 2"/>
              </a:gdLst>
              <a:ahLst/>
              <a:cxnLst>
                <a:cxn ang="0">
                  <a:pos x="T0" y="T1"/>
                </a:cxn>
                <a:cxn ang="0">
                  <a:pos x="T2" y="T3"/>
                </a:cxn>
                <a:cxn ang="0">
                  <a:pos x="T4" y="T5"/>
                </a:cxn>
                <a:cxn ang="0">
                  <a:pos x="T6" y="T7"/>
                </a:cxn>
                <a:cxn ang="0">
                  <a:pos x="T8" y="T9"/>
                </a:cxn>
              </a:cxnLst>
              <a:rect l="0" t="0" r="r" b="b"/>
              <a:pathLst>
                <a:path w="2" h="2">
                  <a:moveTo>
                    <a:pt x="2" y="2"/>
                  </a:moveTo>
                  <a:cubicBezTo>
                    <a:pt x="2" y="2"/>
                    <a:pt x="1" y="2"/>
                    <a:pt x="1" y="2"/>
                  </a:cubicBezTo>
                  <a:cubicBezTo>
                    <a:pt x="0" y="1"/>
                    <a:pt x="0" y="0"/>
                    <a:pt x="0" y="0"/>
                  </a:cubicBezTo>
                  <a:cubicBezTo>
                    <a:pt x="0" y="0"/>
                    <a:pt x="1" y="0"/>
                    <a:pt x="1" y="0"/>
                  </a:cubicBezTo>
                  <a:cubicBezTo>
                    <a:pt x="2" y="1"/>
                    <a:pt x="2" y="2"/>
                    <a:pt x="2" y="2"/>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30" name="Freeform 195"/>
            <p:cNvSpPr>
              <a:spLocks/>
            </p:cNvSpPr>
            <p:nvPr/>
          </p:nvSpPr>
          <p:spPr bwMode="auto">
            <a:xfrm>
              <a:off x="-5183188" y="-4019550"/>
              <a:ext cx="60325" cy="26987"/>
            </a:xfrm>
            <a:custGeom>
              <a:avLst/>
              <a:gdLst>
                <a:gd name="T0" fmla="*/ 16 w 16"/>
                <a:gd name="T1" fmla="*/ 7 h 7"/>
                <a:gd name="T2" fmla="*/ 7 w 16"/>
                <a:gd name="T3" fmla="*/ 5 h 7"/>
                <a:gd name="T4" fmla="*/ 0 w 16"/>
                <a:gd name="T5" fmla="*/ 0 h 7"/>
                <a:gd name="T6" fmla="*/ 8 w 16"/>
                <a:gd name="T7" fmla="*/ 3 h 7"/>
                <a:gd name="T8" fmla="*/ 16 w 16"/>
                <a:gd name="T9" fmla="*/ 7 h 7"/>
              </a:gdLst>
              <a:ahLst/>
              <a:cxnLst>
                <a:cxn ang="0">
                  <a:pos x="T0" y="T1"/>
                </a:cxn>
                <a:cxn ang="0">
                  <a:pos x="T2" y="T3"/>
                </a:cxn>
                <a:cxn ang="0">
                  <a:pos x="T4" y="T5"/>
                </a:cxn>
                <a:cxn ang="0">
                  <a:pos x="T6" y="T7"/>
                </a:cxn>
                <a:cxn ang="0">
                  <a:pos x="T8" y="T9"/>
                </a:cxn>
              </a:cxnLst>
              <a:rect l="0" t="0" r="r" b="b"/>
              <a:pathLst>
                <a:path w="16" h="7">
                  <a:moveTo>
                    <a:pt x="16" y="7"/>
                  </a:moveTo>
                  <a:cubicBezTo>
                    <a:pt x="16" y="7"/>
                    <a:pt x="12" y="6"/>
                    <a:pt x="7" y="5"/>
                  </a:cubicBezTo>
                  <a:cubicBezTo>
                    <a:pt x="3" y="3"/>
                    <a:pt x="0" y="0"/>
                    <a:pt x="0" y="0"/>
                  </a:cubicBezTo>
                  <a:cubicBezTo>
                    <a:pt x="0" y="0"/>
                    <a:pt x="4" y="1"/>
                    <a:pt x="8" y="3"/>
                  </a:cubicBezTo>
                  <a:cubicBezTo>
                    <a:pt x="12" y="5"/>
                    <a:pt x="16" y="7"/>
                    <a:pt x="16" y="7"/>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31" name="Freeform 196"/>
            <p:cNvSpPr>
              <a:spLocks/>
            </p:cNvSpPr>
            <p:nvPr/>
          </p:nvSpPr>
          <p:spPr bwMode="auto">
            <a:xfrm>
              <a:off x="-5160963" y="-4025900"/>
              <a:ext cx="26987" cy="11112"/>
            </a:xfrm>
            <a:custGeom>
              <a:avLst/>
              <a:gdLst>
                <a:gd name="T0" fmla="*/ 7 w 7"/>
                <a:gd name="T1" fmla="*/ 3 h 3"/>
                <a:gd name="T2" fmla="*/ 3 w 7"/>
                <a:gd name="T3" fmla="*/ 2 h 3"/>
                <a:gd name="T4" fmla="*/ 0 w 7"/>
                <a:gd name="T5" fmla="*/ 0 h 3"/>
                <a:gd name="T6" fmla="*/ 4 w 7"/>
                <a:gd name="T7" fmla="*/ 1 h 3"/>
                <a:gd name="T8" fmla="*/ 7 w 7"/>
                <a:gd name="T9" fmla="*/ 3 h 3"/>
              </a:gdLst>
              <a:ahLst/>
              <a:cxnLst>
                <a:cxn ang="0">
                  <a:pos x="T0" y="T1"/>
                </a:cxn>
                <a:cxn ang="0">
                  <a:pos x="T2" y="T3"/>
                </a:cxn>
                <a:cxn ang="0">
                  <a:pos x="T4" y="T5"/>
                </a:cxn>
                <a:cxn ang="0">
                  <a:pos x="T6" y="T7"/>
                </a:cxn>
                <a:cxn ang="0">
                  <a:pos x="T8" y="T9"/>
                </a:cxn>
              </a:cxnLst>
              <a:rect l="0" t="0" r="r" b="b"/>
              <a:pathLst>
                <a:path w="7" h="3">
                  <a:moveTo>
                    <a:pt x="7" y="3"/>
                  </a:moveTo>
                  <a:cubicBezTo>
                    <a:pt x="7" y="3"/>
                    <a:pt x="5" y="3"/>
                    <a:pt x="3" y="2"/>
                  </a:cubicBezTo>
                  <a:cubicBezTo>
                    <a:pt x="1" y="2"/>
                    <a:pt x="0" y="0"/>
                    <a:pt x="0" y="0"/>
                  </a:cubicBezTo>
                  <a:cubicBezTo>
                    <a:pt x="0" y="0"/>
                    <a:pt x="2" y="0"/>
                    <a:pt x="4" y="1"/>
                  </a:cubicBezTo>
                  <a:cubicBezTo>
                    <a:pt x="6" y="2"/>
                    <a:pt x="7" y="3"/>
                    <a:pt x="7" y="3"/>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32" name="Freeform 197"/>
            <p:cNvSpPr>
              <a:spLocks/>
            </p:cNvSpPr>
            <p:nvPr/>
          </p:nvSpPr>
          <p:spPr bwMode="auto">
            <a:xfrm>
              <a:off x="-5178425" y="-4060825"/>
              <a:ext cx="55562" cy="26987"/>
            </a:xfrm>
            <a:custGeom>
              <a:avLst/>
              <a:gdLst>
                <a:gd name="T0" fmla="*/ 15 w 15"/>
                <a:gd name="T1" fmla="*/ 7 h 7"/>
                <a:gd name="T2" fmla="*/ 7 w 15"/>
                <a:gd name="T3" fmla="*/ 4 h 7"/>
                <a:gd name="T4" fmla="*/ 0 w 15"/>
                <a:gd name="T5" fmla="*/ 0 h 7"/>
                <a:gd name="T6" fmla="*/ 8 w 15"/>
                <a:gd name="T7" fmla="*/ 3 h 7"/>
                <a:gd name="T8" fmla="*/ 15 w 15"/>
                <a:gd name="T9" fmla="*/ 7 h 7"/>
              </a:gdLst>
              <a:ahLst/>
              <a:cxnLst>
                <a:cxn ang="0">
                  <a:pos x="T0" y="T1"/>
                </a:cxn>
                <a:cxn ang="0">
                  <a:pos x="T2" y="T3"/>
                </a:cxn>
                <a:cxn ang="0">
                  <a:pos x="T4" y="T5"/>
                </a:cxn>
                <a:cxn ang="0">
                  <a:pos x="T6" y="T7"/>
                </a:cxn>
                <a:cxn ang="0">
                  <a:pos x="T8" y="T9"/>
                </a:cxn>
              </a:cxnLst>
              <a:rect l="0" t="0" r="r" b="b"/>
              <a:pathLst>
                <a:path w="15" h="7">
                  <a:moveTo>
                    <a:pt x="15" y="7"/>
                  </a:moveTo>
                  <a:cubicBezTo>
                    <a:pt x="15" y="7"/>
                    <a:pt x="11" y="6"/>
                    <a:pt x="7" y="4"/>
                  </a:cubicBezTo>
                  <a:cubicBezTo>
                    <a:pt x="3" y="2"/>
                    <a:pt x="0" y="0"/>
                    <a:pt x="0" y="0"/>
                  </a:cubicBezTo>
                  <a:cubicBezTo>
                    <a:pt x="0" y="0"/>
                    <a:pt x="4" y="1"/>
                    <a:pt x="8" y="3"/>
                  </a:cubicBezTo>
                  <a:cubicBezTo>
                    <a:pt x="12" y="4"/>
                    <a:pt x="15" y="7"/>
                    <a:pt x="15" y="7"/>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33" name="Freeform 198"/>
            <p:cNvSpPr>
              <a:spLocks/>
            </p:cNvSpPr>
            <p:nvPr/>
          </p:nvSpPr>
          <p:spPr bwMode="auto">
            <a:xfrm>
              <a:off x="-5186363" y="-4078288"/>
              <a:ext cx="49212" cy="17462"/>
            </a:xfrm>
            <a:custGeom>
              <a:avLst/>
              <a:gdLst>
                <a:gd name="T0" fmla="*/ 13 w 13"/>
                <a:gd name="T1" fmla="*/ 5 h 5"/>
                <a:gd name="T2" fmla="*/ 7 w 13"/>
                <a:gd name="T3" fmla="*/ 3 h 5"/>
                <a:gd name="T4" fmla="*/ 0 w 13"/>
                <a:gd name="T5" fmla="*/ 0 h 5"/>
                <a:gd name="T6" fmla="*/ 7 w 13"/>
                <a:gd name="T7" fmla="*/ 2 h 5"/>
                <a:gd name="T8" fmla="*/ 13 w 13"/>
                <a:gd name="T9" fmla="*/ 5 h 5"/>
              </a:gdLst>
              <a:ahLst/>
              <a:cxnLst>
                <a:cxn ang="0">
                  <a:pos x="T0" y="T1"/>
                </a:cxn>
                <a:cxn ang="0">
                  <a:pos x="T2" y="T3"/>
                </a:cxn>
                <a:cxn ang="0">
                  <a:pos x="T4" y="T5"/>
                </a:cxn>
                <a:cxn ang="0">
                  <a:pos x="T6" y="T7"/>
                </a:cxn>
                <a:cxn ang="0">
                  <a:pos x="T8" y="T9"/>
                </a:cxn>
              </a:cxnLst>
              <a:rect l="0" t="0" r="r" b="b"/>
              <a:pathLst>
                <a:path w="13" h="5">
                  <a:moveTo>
                    <a:pt x="13" y="5"/>
                  </a:moveTo>
                  <a:cubicBezTo>
                    <a:pt x="13" y="5"/>
                    <a:pt x="10" y="5"/>
                    <a:pt x="7" y="3"/>
                  </a:cubicBezTo>
                  <a:cubicBezTo>
                    <a:pt x="3" y="2"/>
                    <a:pt x="0" y="0"/>
                    <a:pt x="0" y="0"/>
                  </a:cubicBezTo>
                  <a:cubicBezTo>
                    <a:pt x="0" y="0"/>
                    <a:pt x="4" y="0"/>
                    <a:pt x="7" y="2"/>
                  </a:cubicBezTo>
                  <a:cubicBezTo>
                    <a:pt x="11" y="3"/>
                    <a:pt x="13" y="5"/>
                    <a:pt x="13" y="5"/>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34" name="Freeform 199"/>
            <p:cNvSpPr>
              <a:spLocks/>
            </p:cNvSpPr>
            <p:nvPr/>
          </p:nvSpPr>
          <p:spPr bwMode="auto">
            <a:xfrm>
              <a:off x="-5183188" y="-4094163"/>
              <a:ext cx="57150" cy="26987"/>
            </a:xfrm>
            <a:custGeom>
              <a:avLst/>
              <a:gdLst>
                <a:gd name="T0" fmla="*/ 15 w 15"/>
                <a:gd name="T1" fmla="*/ 7 h 7"/>
                <a:gd name="T2" fmla="*/ 7 w 15"/>
                <a:gd name="T3" fmla="*/ 4 h 7"/>
                <a:gd name="T4" fmla="*/ 0 w 15"/>
                <a:gd name="T5" fmla="*/ 0 h 7"/>
                <a:gd name="T6" fmla="*/ 8 w 15"/>
                <a:gd name="T7" fmla="*/ 3 h 7"/>
                <a:gd name="T8" fmla="*/ 15 w 15"/>
                <a:gd name="T9" fmla="*/ 7 h 7"/>
              </a:gdLst>
              <a:ahLst/>
              <a:cxnLst>
                <a:cxn ang="0">
                  <a:pos x="T0" y="T1"/>
                </a:cxn>
                <a:cxn ang="0">
                  <a:pos x="T2" y="T3"/>
                </a:cxn>
                <a:cxn ang="0">
                  <a:pos x="T4" y="T5"/>
                </a:cxn>
                <a:cxn ang="0">
                  <a:pos x="T6" y="T7"/>
                </a:cxn>
                <a:cxn ang="0">
                  <a:pos x="T8" y="T9"/>
                </a:cxn>
              </a:cxnLst>
              <a:rect l="0" t="0" r="r" b="b"/>
              <a:pathLst>
                <a:path w="15" h="7">
                  <a:moveTo>
                    <a:pt x="15" y="7"/>
                  </a:moveTo>
                  <a:cubicBezTo>
                    <a:pt x="15" y="7"/>
                    <a:pt x="11" y="6"/>
                    <a:pt x="7" y="4"/>
                  </a:cubicBezTo>
                  <a:cubicBezTo>
                    <a:pt x="3" y="2"/>
                    <a:pt x="0" y="0"/>
                    <a:pt x="0" y="0"/>
                  </a:cubicBezTo>
                  <a:cubicBezTo>
                    <a:pt x="0" y="0"/>
                    <a:pt x="4" y="1"/>
                    <a:pt x="8" y="3"/>
                  </a:cubicBezTo>
                  <a:cubicBezTo>
                    <a:pt x="12" y="5"/>
                    <a:pt x="15" y="7"/>
                    <a:pt x="15" y="7"/>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35" name="Freeform 200"/>
            <p:cNvSpPr>
              <a:spLocks/>
            </p:cNvSpPr>
            <p:nvPr/>
          </p:nvSpPr>
          <p:spPr bwMode="auto">
            <a:xfrm>
              <a:off x="-5178425" y="-4108450"/>
              <a:ext cx="41275" cy="19050"/>
            </a:xfrm>
            <a:custGeom>
              <a:avLst/>
              <a:gdLst>
                <a:gd name="T0" fmla="*/ 11 w 11"/>
                <a:gd name="T1" fmla="*/ 5 h 5"/>
                <a:gd name="T2" fmla="*/ 6 w 11"/>
                <a:gd name="T3" fmla="*/ 3 h 5"/>
                <a:gd name="T4" fmla="*/ 0 w 11"/>
                <a:gd name="T5" fmla="*/ 0 h 5"/>
                <a:gd name="T6" fmla="*/ 6 w 11"/>
                <a:gd name="T7" fmla="*/ 2 h 5"/>
                <a:gd name="T8" fmla="*/ 11 w 11"/>
                <a:gd name="T9" fmla="*/ 5 h 5"/>
              </a:gdLst>
              <a:ahLst/>
              <a:cxnLst>
                <a:cxn ang="0">
                  <a:pos x="T0" y="T1"/>
                </a:cxn>
                <a:cxn ang="0">
                  <a:pos x="T2" y="T3"/>
                </a:cxn>
                <a:cxn ang="0">
                  <a:pos x="T4" y="T5"/>
                </a:cxn>
                <a:cxn ang="0">
                  <a:pos x="T6" y="T7"/>
                </a:cxn>
                <a:cxn ang="0">
                  <a:pos x="T8" y="T9"/>
                </a:cxn>
              </a:cxnLst>
              <a:rect l="0" t="0" r="r" b="b"/>
              <a:pathLst>
                <a:path w="11" h="5">
                  <a:moveTo>
                    <a:pt x="11" y="5"/>
                  </a:moveTo>
                  <a:cubicBezTo>
                    <a:pt x="11" y="5"/>
                    <a:pt x="9" y="4"/>
                    <a:pt x="6" y="3"/>
                  </a:cubicBezTo>
                  <a:cubicBezTo>
                    <a:pt x="3" y="2"/>
                    <a:pt x="0" y="0"/>
                    <a:pt x="0" y="0"/>
                  </a:cubicBezTo>
                  <a:cubicBezTo>
                    <a:pt x="0" y="0"/>
                    <a:pt x="3" y="0"/>
                    <a:pt x="6" y="2"/>
                  </a:cubicBezTo>
                  <a:cubicBezTo>
                    <a:pt x="9" y="3"/>
                    <a:pt x="11" y="5"/>
                    <a:pt x="11" y="5"/>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36" name="Freeform 201"/>
            <p:cNvSpPr>
              <a:spLocks/>
            </p:cNvSpPr>
            <p:nvPr/>
          </p:nvSpPr>
          <p:spPr bwMode="auto">
            <a:xfrm>
              <a:off x="-5172075" y="-4124325"/>
              <a:ext cx="26987" cy="11112"/>
            </a:xfrm>
            <a:custGeom>
              <a:avLst/>
              <a:gdLst>
                <a:gd name="T0" fmla="*/ 7 w 7"/>
                <a:gd name="T1" fmla="*/ 3 h 3"/>
                <a:gd name="T2" fmla="*/ 3 w 7"/>
                <a:gd name="T3" fmla="*/ 2 h 3"/>
                <a:gd name="T4" fmla="*/ 0 w 7"/>
                <a:gd name="T5" fmla="*/ 0 h 3"/>
                <a:gd name="T6" fmla="*/ 3 w 7"/>
                <a:gd name="T7" fmla="*/ 1 h 3"/>
                <a:gd name="T8" fmla="*/ 7 w 7"/>
                <a:gd name="T9" fmla="*/ 3 h 3"/>
              </a:gdLst>
              <a:ahLst/>
              <a:cxnLst>
                <a:cxn ang="0">
                  <a:pos x="T0" y="T1"/>
                </a:cxn>
                <a:cxn ang="0">
                  <a:pos x="T2" y="T3"/>
                </a:cxn>
                <a:cxn ang="0">
                  <a:pos x="T4" y="T5"/>
                </a:cxn>
                <a:cxn ang="0">
                  <a:pos x="T6" y="T7"/>
                </a:cxn>
                <a:cxn ang="0">
                  <a:pos x="T8" y="T9"/>
                </a:cxn>
              </a:cxnLst>
              <a:rect l="0" t="0" r="r" b="b"/>
              <a:pathLst>
                <a:path w="7" h="3">
                  <a:moveTo>
                    <a:pt x="7" y="3"/>
                  </a:moveTo>
                  <a:cubicBezTo>
                    <a:pt x="7" y="3"/>
                    <a:pt x="5" y="3"/>
                    <a:pt x="3" y="2"/>
                  </a:cubicBezTo>
                  <a:cubicBezTo>
                    <a:pt x="1" y="1"/>
                    <a:pt x="0" y="0"/>
                    <a:pt x="0" y="0"/>
                  </a:cubicBezTo>
                  <a:cubicBezTo>
                    <a:pt x="0" y="0"/>
                    <a:pt x="2" y="0"/>
                    <a:pt x="3" y="1"/>
                  </a:cubicBezTo>
                  <a:cubicBezTo>
                    <a:pt x="5" y="2"/>
                    <a:pt x="7" y="3"/>
                    <a:pt x="7" y="3"/>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37" name="Freeform 202"/>
            <p:cNvSpPr>
              <a:spLocks/>
            </p:cNvSpPr>
            <p:nvPr/>
          </p:nvSpPr>
          <p:spPr bwMode="auto">
            <a:xfrm>
              <a:off x="-5194300" y="-4146550"/>
              <a:ext cx="60325" cy="22225"/>
            </a:xfrm>
            <a:custGeom>
              <a:avLst/>
              <a:gdLst>
                <a:gd name="T0" fmla="*/ 16 w 16"/>
                <a:gd name="T1" fmla="*/ 6 h 6"/>
                <a:gd name="T2" fmla="*/ 8 w 16"/>
                <a:gd name="T3" fmla="*/ 4 h 6"/>
                <a:gd name="T4" fmla="*/ 0 w 16"/>
                <a:gd name="T5" fmla="*/ 0 h 6"/>
                <a:gd name="T6" fmla="*/ 8 w 16"/>
                <a:gd name="T7" fmla="*/ 3 h 6"/>
                <a:gd name="T8" fmla="*/ 16 w 16"/>
                <a:gd name="T9" fmla="*/ 6 h 6"/>
              </a:gdLst>
              <a:ahLst/>
              <a:cxnLst>
                <a:cxn ang="0">
                  <a:pos x="T0" y="T1"/>
                </a:cxn>
                <a:cxn ang="0">
                  <a:pos x="T2" y="T3"/>
                </a:cxn>
                <a:cxn ang="0">
                  <a:pos x="T4" y="T5"/>
                </a:cxn>
                <a:cxn ang="0">
                  <a:pos x="T6" y="T7"/>
                </a:cxn>
                <a:cxn ang="0">
                  <a:pos x="T8" y="T9"/>
                </a:cxn>
              </a:cxnLst>
              <a:rect l="0" t="0" r="r" b="b"/>
              <a:pathLst>
                <a:path w="16" h="6">
                  <a:moveTo>
                    <a:pt x="16" y="6"/>
                  </a:moveTo>
                  <a:cubicBezTo>
                    <a:pt x="16" y="6"/>
                    <a:pt x="12" y="6"/>
                    <a:pt x="8" y="4"/>
                  </a:cubicBezTo>
                  <a:cubicBezTo>
                    <a:pt x="4" y="2"/>
                    <a:pt x="0" y="0"/>
                    <a:pt x="0" y="0"/>
                  </a:cubicBezTo>
                  <a:cubicBezTo>
                    <a:pt x="0" y="0"/>
                    <a:pt x="4" y="1"/>
                    <a:pt x="8" y="3"/>
                  </a:cubicBezTo>
                  <a:cubicBezTo>
                    <a:pt x="13" y="4"/>
                    <a:pt x="16" y="6"/>
                    <a:pt x="16" y="6"/>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38" name="Freeform 203"/>
            <p:cNvSpPr>
              <a:spLocks/>
            </p:cNvSpPr>
            <p:nvPr/>
          </p:nvSpPr>
          <p:spPr bwMode="auto">
            <a:xfrm>
              <a:off x="-5186363" y="-4160838"/>
              <a:ext cx="52387" cy="22225"/>
            </a:xfrm>
            <a:custGeom>
              <a:avLst/>
              <a:gdLst>
                <a:gd name="T0" fmla="*/ 14 w 14"/>
                <a:gd name="T1" fmla="*/ 6 h 6"/>
                <a:gd name="T2" fmla="*/ 7 w 14"/>
                <a:gd name="T3" fmla="*/ 4 h 6"/>
                <a:gd name="T4" fmla="*/ 0 w 14"/>
                <a:gd name="T5" fmla="*/ 0 h 6"/>
                <a:gd name="T6" fmla="*/ 7 w 14"/>
                <a:gd name="T7" fmla="*/ 2 h 6"/>
                <a:gd name="T8" fmla="*/ 14 w 14"/>
                <a:gd name="T9" fmla="*/ 6 h 6"/>
              </a:gdLst>
              <a:ahLst/>
              <a:cxnLst>
                <a:cxn ang="0">
                  <a:pos x="T0" y="T1"/>
                </a:cxn>
                <a:cxn ang="0">
                  <a:pos x="T2" y="T3"/>
                </a:cxn>
                <a:cxn ang="0">
                  <a:pos x="T4" y="T5"/>
                </a:cxn>
                <a:cxn ang="0">
                  <a:pos x="T6" y="T7"/>
                </a:cxn>
                <a:cxn ang="0">
                  <a:pos x="T8" y="T9"/>
                </a:cxn>
              </a:cxnLst>
              <a:rect l="0" t="0" r="r" b="b"/>
              <a:pathLst>
                <a:path w="14" h="6">
                  <a:moveTo>
                    <a:pt x="14" y="6"/>
                  </a:moveTo>
                  <a:cubicBezTo>
                    <a:pt x="14" y="6"/>
                    <a:pt x="11" y="5"/>
                    <a:pt x="7" y="4"/>
                  </a:cubicBezTo>
                  <a:cubicBezTo>
                    <a:pt x="3" y="2"/>
                    <a:pt x="0" y="0"/>
                    <a:pt x="0" y="0"/>
                  </a:cubicBezTo>
                  <a:cubicBezTo>
                    <a:pt x="0" y="0"/>
                    <a:pt x="3" y="1"/>
                    <a:pt x="7" y="2"/>
                  </a:cubicBezTo>
                  <a:cubicBezTo>
                    <a:pt x="11" y="4"/>
                    <a:pt x="14" y="6"/>
                    <a:pt x="14" y="6"/>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39" name="Freeform 204"/>
            <p:cNvSpPr>
              <a:spLocks/>
            </p:cNvSpPr>
            <p:nvPr/>
          </p:nvSpPr>
          <p:spPr bwMode="auto">
            <a:xfrm>
              <a:off x="-5175250" y="-4179888"/>
              <a:ext cx="60325" cy="30162"/>
            </a:xfrm>
            <a:custGeom>
              <a:avLst/>
              <a:gdLst>
                <a:gd name="T0" fmla="*/ 16 w 16"/>
                <a:gd name="T1" fmla="*/ 8 h 8"/>
                <a:gd name="T2" fmla="*/ 7 w 16"/>
                <a:gd name="T3" fmla="*/ 5 h 8"/>
                <a:gd name="T4" fmla="*/ 0 w 16"/>
                <a:gd name="T5" fmla="*/ 0 h 8"/>
                <a:gd name="T6" fmla="*/ 8 w 16"/>
                <a:gd name="T7" fmla="*/ 3 h 8"/>
                <a:gd name="T8" fmla="*/ 16 w 16"/>
                <a:gd name="T9" fmla="*/ 8 h 8"/>
              </a:gdLst>
              <a:ahLst/>
              <a:cxnLst>
                <a:cxn ang="0">
                  <a:pos x="T0" y="T1"/>
                </a:cxn>
                <a:cxn ang="0">
                  <a:pos x="T2" y="T3"/>
                </a:cxn>
                <a:cxn ang="0">
                  <a:pos x="T4" y="T5"/>
                </a:cxn>
                <a:cxn ang="0">
                  <a:pos x="T6" y="T7"/>
                </a:cxn>
                <a:cxn ang="0">
                  <a:pos x="T8" y="T9"/>
                </a:cxn>
              </a:cxnLst>
              <a:rect l="0" t="0" r="r" b="b"/>
              <a:pathLst>
                <a:path w="16" h="8">
                  <a:moveTo>
                    <a:pt x="16" y="8"/>
                  </a:moveTo>
                  <a:cubicBezTo>
                    <a:pt x="16" y="8"/>
                    <a:pt x="12" y="7"/>
                    <a:pt x="7" y="5"/>
                  </a:cubicBezTo>
                  <a:cubicBezTo>
                    <a:pt x="3" y="3"/>
                    <a:pt x="0" y="0"/>
                    <a:pt x="0" y="0"/>
                  </a:cubicBezTo>
                  <a:cubicBezTo>
                    <a:pt x="0" y="0"/>
                    <a:pt x="4" y="1"/>
                    <a:pt x="8" y="3"/>
                  </a:cubicBezTo>
                  <a:cubicBezTo>
                    <a:pt x="12" y="6"/>
                    <a:pt x="16" y="8"/>
                    <a:pt x="16" y="8"/>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40" name="Freeform 205"/>
            <p:cNvSpPr>
              <a:spLocks/>
            </p:cNvSpPr>
            <p:nvPr/>
          </p:nvSpPr>
          <p:spPr bwMode="auto">
            <a:xfrm>
              <a:off x="-5178425" y="-4198938"/>
              <a:ext cx="69850" cy="30162"/>
            </a:xfrm>
            <a:custGeom>
              <a:avLst/>
              <a:gdLst>
                <a:gd name="T0" fmla="*/ 19 w 19"/>
                <a:gd name="T1" fmla="*/ 8 h 8"/>
                <a:gd name="T2" fmla="*/ 9 w 19"/>
                <a:gd name="T3" fmla="*/ 5 h 8"/>
                <a:gd name="T4" fmla="*/ 0 w 19"/>
                <a:gd name="T5" fmla="*/ 0 h 8"/>
                <a:gd name="T6" fmla="*/ 10 w 19"/>
                <a:gd name="T7" fmla="*/ 3 h 8"/>
                <a:gd name="T8" fmla="*/ 19 w 19"/>
                <a:gd name="T9" fmla="*/ 8 h 8"/>
              </a:gdLst>
              <a:ahLst/>
              <a:cxnLst>
                <a:cxn ang="0">
                  <a:pos x="T0" y="T1"/>
                </a:cxn>
                <a:cxn ang="0">
                  <a:pos x="T2" y="T3"/>
                </a:cxn>
                <a:cxn ang="0">
                  <a:pos x="T4" y="T5"/>
                </a:cxn>
                <a:cxn ang="0">
                  <a:pos x="T6" y="T7"/>
                </a:cxn>
                <a:cxn ang="0">
                  <a:pos x="T8" y="T9"/>
                </a:cxn>
              </a:cxnLst>
              <a:rect l="0" t="0" r="r" b="b"/>
              <a:pathLst>
                <a:path w="19" h="8">
                  <a:moveTo>
                    <a:pt x="19" y="8"/>
                  </a:moveTo>
                  <a:cubicBezTo>
                    <a:pt x="19" y="8"/>
                    <a:pt x="14" y="7"/>
                    <a:pt x="9" y="5"/>
                  </a:cubicBezTo>
                  <a:cubicBezTo>
                    <a:pt x="4" y="3"/>
                    <a:pt x="0" y="0"/>
                    <a:pt x="0" y="0"/>
                  </a:cubicBezTo>
                  <a:cubicBezTo>
                    <a:pt x="0" y="0"/>
                    <a:pt x="5" y="1"/>
                    <a:pt x="10" y="3"/>
                  </a:cubicBezTo>
                  <a:cubicBezTo>
                    <a:pt x="15" y="5"/>
                    <a:pt x="19" y="8"/>
                    <a:pt x="19" y="8"/>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41" name="Freeform 206"/>
            <p:cNvSpPr>
              <a:spLocks/>
            </p:cNvSpPr>
            <p:nvPr/>
          </p:nvSpPr>
          <p:spPr bwMode="auto">
            <a:xfrm>
              <a:off x="-5021263" y="-3917950"/>
              <a:ext cx="33337" cy="22225"/>
            </a:xfrm>
            <a:custGeom>
              <a:avLst/>
              <a:gdLst>
                <a:gd name="T0" fmla="*/ 9 w 9"/>
                <a:gd name="T1" fmla="*/ 6 h 6"/>
                <a:gd name="T2" fmla="*/ 4 w 9"/>
                <a:gd name="T3" fmla="*/ 4 h 6"/>
                <a:gd name="T4" fmla="*/ 0 w 9"/>
                <a:gd name="T5" fmla="*/ 0 h 6"/>
                <a:gd name="T6" fmla="*/ 5 w 9"/>
                <a:gd name="T7" fmla="*/ 3 h 6"/>
                <a:gd name="T8" fmla="*/ 9 w 9"/>
                <a:gd name="T9" fmla="*/ 6 h 6"/>
              </a:gdLst>
              <a:ahLst/>
              <a:cxnLst>
                <a:cxn ang="0">
                  <a:pos x="T0" y="T1"/>
                </a:cxn>
                <a:cxn ang="0">
                  <a:pos x="T2" y="T3"/>
                </a:cxn>
                <a:cxn ang="0">
                  <a:pos x="T4" y="T5"/>
                </a:cxn>
                <a:cxn ang="0">
                  <a:pos x="T6" y="T7"/>
                </a:cxn>
                <a:cxn ang="0">
                  <a:pos x="T8" y="T9"/>
                </a:cxn>
              </a:cxnLst>
              <a:rect l="0" t="0" r="r" b="b"/>
              <a:pathLst>
                <a:path w="9" h="6">
                  <a:moveTo>
                    <a:pt x="9" y="6"/>
                  </a:moveTo>
                  <a:cubicBezTo>
                    <a:pt x="9" y="6"/>
                    <a:pt x="7" y="5"/>
                    <a:pt x="4" y="4"/>
                  </a:cubicBezTo>
                  <a:cubicBezTo>
                    <a:pt x="1" y="2"/>
                    <a:pt x="0" y="0"/>
                    <a:pt x="0" y="0"/>
                  </a:cubicBezTo>
                  <a:cubicBezTo>
                    <a:pt x="0" y="0"/>
                    <a:pt x="2" y="1"/>
                    <a:pt x="5" y="3"/>
                  </a:cubicBezTo>
                  <a:cubicBezTo>
                    <a:pt x="7" y="4"/>
                    <a:pt x="9" y="6"/>
                    <a:pt x="9" y="6"/>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42" name="Freeform 207"/>
            <p:cNvSpPr>
              <a:spLocks/>
            </p:cNvSpPr>
            <p:nvPr/>
          </p:nvSpPr>
          <p:spPr bwMode="auto">
            <a:xfrm>
              <a:off x="-5021263" y="-3937000"/>
              <a:ext cx="60325" cy="34925"/>
            </a:xfrm>
            <a:custGeom>
              <a:avLst/>
              <a:gdLst>
                <a:gd name="T0" fmla="*/ 16 w 16"/>
                <a:gd name="T1" fmla="*/ 9 h 9"/>
                <a:gd name="T2" fmla="*/ 8 w 16"/>
                <a:gd name="T3" fmla="*/ 6 h 9"/>
                <a:gd name="T4" fmla="*/ 0 w 16"/>
                <a:gd name="T5" fmla="*/ 0 h 9"/>
                <a:gd name="T6" fmla="*/ 8 w 16"/>
                <a:gd name="T7" fmla="*/ 4 h 9"/>
                <a:gd name="T8" fmla="*/ 16 w 16"/>
                <a:gd name="T9" fmla="*/ 9 h 9"/>
              </a:gdLst>
              <a:ahLst/>
              <a:cxnLst>
                <a:cxn ang="0">
                  <a:pos x="T0" y="T1"/>
                </a:cxn>
                <a:cxn ang="0">
                  <a:pos x="T2" y="T3"/>
                </a:cxn>
                <a:cxn ang="0">
                  <a:pos x="T4" y="T5"/>
                </a:cxn>
                <a:cxn ang="0">
                  <a:pos x="T6" y="T7"/>
                </a:cxn>
                <a:cxn ang="0">
                  <a:pos x="T8" y="T9"/>
                </a:cxn>
              </a:cxnLst>
              <a:rect l="0" t="0" r="r" b="b"/>
              <a:pathLst>
                <a:path w="16" h="9">
                  <a:moveTo>
                    <a:pt x="16" y="9"/>
                  </a:moveTo>
                  <a:cubicBezTo>
                    <a:pt x="16" y="9"/>
                    <a:pt x="12" y="8"/>
                    <a:pt x="8" y="6"/>
                  </a:cubicBezTo>
                  <a:cubicBezTo>
                    <a:pt x="3" y="3"/>
                    <a:pt x="0" y="0"/>
                    <a:pt x="0" y="0"/>
                  </a:cubicBezTo>
                  <a:cubicBezTo>
                    <a:pt x="0" y="0"/>
                    <a:pt x="4" y="2"/>
                    <a:pt x="8" y="4"/>
                  </a:cubicBezTo>
                  <a:cubicBezTo>
                    <a:pt x="13" y="7"/>
                    <a:pt x="16" y="9"/>
                    <a:pt x="16" y="9"/>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43" name="Freeform 208"/>
            <p:cNvSpPr>
              <a:spLocks/>
            </p:cNvSpPr>
            <p:nvPr/>
          </p:nvSpPr>
          <p:spPr bwMode="auto">
            <a:xfrm>
              <a:off x="-5002213" y="-3943350"/>
              <a:ext cx="41275" cy="25400"/>
            </a:xfrm>
            <a:custGeom>
              <a:avLst/>
              <a:gdLst>
                <a:gd name="T0" fmla="*/ 11 w 11"/>
                <a:gd name="T1" fmla="*/ 7 h 7"/>
                <a:gd name="T2" fmla="*/ 5 w 11"/>
                <a:gd name="T3" fmla="*/ 4 h 7"/>
                <a:gd name="T4" fmla="*/ 0 w 11"/>
                <a:gd name="T5" fmla="*/ 0 h 7"/>
                <a:gd name="T6" fmla="*/ 5 w 11"/>
                <a:gd name="T7" fmla="*/ 3 h 7"/>
                <a:gd name="T8" fmla="*/ 11 w 11"/>
                <a:gd name="T9" fmla="*/ 7 h 7"/>
              </a:gdLst>
              <a:ahLst/>
              <a:cxnLst>
                <a:cxn ang="0">
                  <a:pos x="T0" y="T1"/>
                </a:cxn>
                <a:cxn ang="0">
                  <a:pos x="T2" y="T3"/>
                </a:cxn>
                <a:cxn ang="0">
                  <a:pos x="T4" y="T5"/>
                </a:cxn>
                <a:cxn ang="0">
                  <a:pos x="T6" y="T7"/>
                </a:cxn>
                <a:cxn ang="0">
                  <a:pos x="T8" y="T9"/>
                </a:cxn>
              </a:cxnLst>
              <a:rect l="0" t="0" r="r" b="b"/>
              <a:pathLst>
                <a:path w="11" h="7">
                  <a:moveTo>
                    <a:pt x="11" y="7"/>
                  </a:moveTo>
                  <a:cubicBezTo>
                    <a:pt x="11" y="7"/>
                    <a:pt x="8" y="6"/>
                    <a:pt x="5" y="4"/>
                  </a:cubicBezTo>
                  <a:cubicBezTo>
                    <a:pt x="1" y="2"/>
                    <a:pt x="0" y="0"/>
                    <a:pt x="0" y="0"/>
                  </a:cubicBezTo>
                  <a:cubicBezTo>
                    <a:pt x="0" y="0"/>
                    <a:pt x="2" y="1"/>
                    <a:pt x="5" y="3"/>
                  </a:cubicBezTo>
                  <a:cubicBezTo>
                    <a:pt x="9" y="5"/>
                    <a:pt x="11" y="7"/>
                    <a:pt x="11" y="7"/>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44" name="Freeform 209"/>
            <p:cNvSpPr>
              <a:spLocks/>
            </p:cNvSpPr>
            <p:nvPr/>
          </p:nvSpPr>
          <p:spPr bwMode="auto">
            <a:xfrm>
              <a:off x="-5021263" y="-3978275"/>
              <a:ext cx="77787" cy="49212"/>
            </a:xfrm>
            <a:custGeom>
              <a:avLst/>
              <a:gdLst>
                <a:gd name="T0" fmla="*/ 21 w 21"/>
                <a:gd name="T1" fmla="*/ 13 h 13"/>
                <a:gd name="T2" fmla="*/ 10 w 21"/>
                <a:gd name="T3" fmla="*/ 7 h 13"/>
                <a:gd name="T4" fmla="*/ 0 w 21"/>
                <a:gd name="T5" fmla="*/ 0 h 13"/>
                <a:gd name="T6" fmla="*/ 11 w 21"/>
                <a:gd name="T7" fmla="*/ 6 h 13"/>
                <a:gd name="T8" fmla="*/ 21 w 21"/>
                <a:gd name="T9" fmla="*/ 13 h 13"/>
              </a:gdLst>
              <a:ahLst/>
              <a:cxnLst>
                <a:cxn ang="0">
                  <a:pos x="T0" y="T1"/>
                </a:cxn>
                <a:cxn ang="0">
                  <a:pos x="T2" y="T3"/>
                </a:cxn>
                <a:cxn ang="0">
                  <a:pos x="T4" y="T5"/>
                </a:cxn>
                <a:cxn ang="0">
                  <a:pos x="T6" y="T7"/>
                </a:cxn>
                <a:cxn ang="0">
                  <a:pos x="T8" y="T9"/>
                </a:cxn>
              </a:cxnLst>
              <a:rect l="0" t="0" r="r" b="b"/>
              <a:pathLst>
                <a:path w="21" h="13">
                  <a:moveTo>
                    <a:pt x="21" y="13"/>
                  </a:moveTo>
                  <a:cubicBezTo>
                    <a:pt x="21" y="13"/>
                    <a:pt x="16" y="11"/>
                    <a:pt x="10" y="7"/>
                  </a:cubicBezTo>
                  <a:cubicBezTo>
                    <a:pt x="4" y="4"/>
                    <a:pt x="0" y="0"/>
                    <a:pt x="0" y="0"/>
                  </a:cubicBezTo>
                  <a:cubicBezTo>
                    <a:pt x="0" y="0"/>
                    <a:pt x="5" y="2"/>
                    <a:pt x="11" y="6"/>
                  </a:cubicBezTo>
                  <a:cubicBezTo>
                    <a:pt x="17" y="9"/>
                    <a:pt x="21" y="13"/>
                    <a:pt x="21" y="13"/>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45" name="Freeform 210"/>
            <p:cNvSpPr>
              <a:spLocks/>
            </p:cNvSpPr>
            <p:nvPr/>
          </p:nvSpPr>
          <p:spPr bwMode="auto">
            <a:xfrm>
              <a:off x="-5010150" y="-3992563"/>
              <a:ext cx="71437" cy="41275"/>
            </a:xfrm>
            <a:custGeom>
              <a:avLst/>
              <a:gdLst>
                <a:gd name="T0" fmla="*/ 19 w 19"/>
                <a:gd name="T1" fmla="*/ 11 h 11"/>
                <a:gd name="T2" fmla="*/ 9 w 19"/>
                <a:gd name="T3" fmla="*/ 6 h 11"/>
                <a:gd name="T4" fmla="*/ 0 w 19"/>
                <a:gd name="T5" fmla="*/ 0 h 11"/>
                <a:gd name="T6" fmla="*/ 9 w 19"/>
                <a:gd name="T7" fmla="*/ 5 h 11"/>
                <a:gd name="T8" fmla="*/ 19 w 19"/>
                <a:gd name="T9" fmla="*/ 11 h 11"/>
              </a:gdLst>
              <a:ahLst/>
              <a:cxnLst>
                <a:cxn ang="0">
                  <a:pos x="T0" y="T1"/>
                </a:cxn>
                <a:cxn ang="0">
                  <a:pos x="T2" y="T3"/>
                </a:cxn>
                <a:cxn ang="0">
                  <a:pos x="T4" y="T5"/>
                </a:cxn>
                <a:cxn ang="0">
                  <a:pos x="T6" y="T7"/>
                </a:cxn>
                <a:cxn ang="0">
                  <a:pos x="T8" y="T9"/>
                </a:cxn>
              </a:cxnLst>
              <a:rect l="0" t="0" r="r" b="b"/>
              <a:pathLst>
                <a:path w="19" h="11">
                  <a:moveTo>
                    <a:pt x="19" y="11"/>
                  </a:moveTo>
                  <a:cubicBezTo>
                    <a:pt x="19" y="11"/>
                    <a:pt x="14" y="9"/>
                    <a:pt x="9" y="6"/>
                  </a:cubicBezTo>
                  <a:cubicBezTo>
                    <a:pt x="3" y="3"/>
                    <a:pt x="0" y="0"/>
                    <a:pt x="0" y="0"/>
                  </a:cubicBezTo>
                  <a:cubicBezTo>
                    <a:pt x="0" y="0"/>
                    <a:pt x="4" y="2"/>
                    <a:pt x="9" y="5"/>
                  </a:cubicBezTo>
                  <a:cubicBezTo>
                    <a:pt x="15" y="8"/>
                    <a:pt x="19" y="11"/>
                    <a:pt x="19" y="11"/>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46" name="Freeform 211"/>
            <p:cNvSpPr>
              <a:spLocks/>
            </p:cNvSpPr>
            <p:nvPr/>
          </p:nvSpPr>
          <p:spPr bwMode="auto">
            <a:xfrm>
              <a:off x="-5002213" y="-4006850"/>
              <a:ext cx="66675" cy="36512"/>
            </a:xfrm>
            <a:custGeom>
              <a:avLst/>
              <a:gdLst>
                <a:gd name="T0" fmla="*/ 18 w 18"/>
                <a:gd name="T1" fmla="*/ 10 h 10"/>
                <a:gd name="T2" fmla="*/ 9 w 18"/>
                <a:gd name="T3" fmla="*/ 5 h 10"/>
                <a:gd name="T4" fmla="*/ 0 w 18"/>
                <a:gd name="T5" fmla="*/ 0 h 10"/>
                <a:gd name="T6" fmla="*/ 9 w 18"/>
                <a:gd name="T7" fmla="*/ 4 h 10"/>
                <a:gd name="T8" fmla="*/ 18 w 18"/>
                <a:gd name="T9" fmla="*/ 10 h 10"/>
              </a:gdLst>
              <a:ahLst/>
              <a:cxnLst>
                <a:cxn ang="0">
                  <a:pos x="T0" y="T1"/>
                </a:cxn>
                <a:cxn ang="0">
                  <a:pos x="T2" y="T3"/>
                </a:cxn>
                <a:cxn ang="0">
                  <a:pos x="T4" y="T5"/>
                </a:cxn>
                <a:cxn ang="0">
                  <a:pos x="T6" y="T7"/>
                </a:cxn>
                <a:cxn ang="0">
                  <a:pos x="T8" y="T9"/>
                </a:cxn>
              </a:cxnLst>
              <a:rect l="0" t="0" r="r" b="b"/>
              <a:pathLst>
                <a:path w="18" h="10">
                  <a:moveTo>
                    <a:pt x="18" y="10"/>
                  </a:moveTo>
                  <a:cubicBezTo>
                    <a:pt x="18" y="10"/>
                    <a:pt x="13" y="8"/>
                    <a:pt x="9" y="5"/>
                  </a:cubicBezTo>
                  <a:cubicBezTo>
                    <a:pt x="3" y="2"/>
                    <a:pt x="0" y="0"/>
                    <a:pt x="0" y="0"/>
                  </a:cubicBezTo>
                  <a:cubicBezTo>
                    <a:pt x="0" y="0"/>
                    <a:pt x="4" y="1"/>
                    <a:pt x="9" y="4"/>
                  </a:cubicBezTo>
                  <a:cubicBezTo>
                    <a:pt x="14" y="7"/>
                    <a:pt x="18" y="10"/>
                    <a:pt x="18" y="10"/>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47" name="Freeform 212"/>
            <p:cNvSpPr>
              <a:spLocks/>
            </p:cNvSpPr>
            <p:nvPr/>
          </p:nvSpPr>
          <p:spPr bwMode="auto">
            <a:xfrm>
              <a:off x="-5026025" y="-4044950"/>
              <a:ext cx="87312" cy="44450"/>
            </a:xfrm>
            <a:custGeom>
              <a:avLst/>
              <a:gdLst>
                <a:gd name="T0" fmla="*/ 23 w 23"/>
                <a:gd name="T1" fmla="*/ 12 h 12"/>
                <a:gd name="T2" fmla="*/ 12 w 23"/>
                <a:gd name="T3" fmla="*/ 6 h 12"/>
                <a:gd name="T4" fmla="*/ 0 w 23"/>
                <a:gd name="T5" fmla="*/ 0 h 12"/>
                <a:gd name="T6" fmla="*/ 13 w 23"/>
                <a:gd name="T7" fmla="*/ 4 h 12"/>
                <a:gd name="T8" fmla="*/ 23 w 23"/>
                <a:gd name="T9" fmla="*/ 12 h 12"/>
              </a:gdLst>
              <a:ahLst/>
              <a:cxnLst>
                <a:cxn ang="0">
                  <a:pos x="T0" y="T1"/>
                </a:cxn>
                <a:cxn ang="0">
                  <a:pos x="T2" y="T3"/>
                </a:cxn>
                <a:cxn ang="0">
                  <a:pos x="T4" y="T5"/>
                </a:cxn>
                <a:cxn ang="0">
                  <a:pos x="T6" y="T7"/>
                </a:cxn>
                <a:cxn ang="0">
                  <a:pos x="T8" y="T9"/>
                </a:cxn>
              </a:cxnLst>
              <a:rect l="0" t="0" r="r" b="b"/>
              <a:pathLst>
                <a:path w="23" h="12">
                  <a:moveTo>
                    <a:pt x="23" y="12"/>
                  </a:moveTo>
                  <a:cubicBezTo>
                    <a:pt x="23" y="12"/>
                    <a:pt x="18" y="9"/>
                    <a:pt x="12" y="6"/>
                  </a:cubicBezTo>
                  <a:cubicBezTo>
                    <a:pt x="6" y="3"/>
                    <a:pt x="0" y="0"/>
                    <a:pt x="0" y="0"/>
                  </a:cubicBezTo>
                  <a:cubicBezTo>
                    <a:pt x="0" y="0"/>
                    <a:pt x="6" y="1"/>
                    <a:pt x="13" y="4"/>
                  </a:cubicBezTo>
                  <a:cubicBezTo>
                    <a:pt x="19" y="7"/>
                    <a:pt x="23" y="12"/>
                    <a:pt x="23" y="12"/>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48" name="Freeform 213"/>
            <p:cNvSpPr>
              <a:spLocks/>
            </p:cNvSpPr>
            <p:nvPr/>
          </p:nvSpPr>
          <p:spPr bwMode="auto">
            <a:xfrm>
              <a:off x="-5010150" y="-4064000"/>
              <a:ext cx="63500" cy="38100"/>
            </a:xfrm>
            <a:custGeom>
              <a:avLst/>
              <a:gdLst>
                <a:gd name="T0" fmla="*/ 17 w 17"/>
                <a:gd name="T1" fmla="*/ 10 h 10"/>
                <a:gd name="T2" fmla="*/ 8 w 17"/>
                <a:gd name="T3" fmla="*/ 5 h 10"/>
                <a:gd name="T4" fmla="*/ 0 w 17"/>
                <a:gd name="T5" fmla="*/ 0 h 10"/>
                <a:gd name="T6" fmla="*/ 9 w 17"/>
                <a:gd name="T7" fmla="*/ 4 h 10"/>
                <a:gd name="T8" fmla="*/ 17 w 17"/>
                <a:gd name="T9" fmla="*/ 10 h 10"/>
              </a:gdLst>
              <a:ahLst/>
              <a:cxnLst>
                <a:cxn ang="0">
                  <a:pos x="T0" y="T1"/>
                </a:cxn>
                <a:cxn ang="0">
                  <a:pos x="T2" y="T3"/>
                </a:cxn>
                <a:cxn ang="0">
                  <a:pos x="T4" y="T5"/>
                </a:cxn>
                <a:cxn ang="0">
                  <a:pos x="T6" y="T7"/>
                </a:cxn>
                <a:cxn ang="0">
                  <a:pos x="T8" y="T9"/>
                </a:cxn>
              </a:cxnLst>
              <a:rect l="0" t="0" r="r" b="b"/>
              <a:pathLst>
                <a:path w="17" h="10">
                  <a:moveTo>
                    <a:pt x="17" y="10"/>
                  </a:moveTo>
                  <a:cubicBezTo>
                    <a:pt x="17" y="10"/>
                    <a:pt x="12" y="8"/>
                    <a:pt x="8" y="5"/>
                  </a:cubicBezTo>
                  <a:cubicBezTo>
                    <a:pt x="3" y="3"/>
                    <a:pt x="0" y="0"/>
                    <a:pt x="0" y="0"/>
                  </a:cubicBezTo>
                  <a:cubicBezTo>
                    <a:pt x="0" y="0"/>
                    <a:pt x="4" y="1"/>
                    <a:pt x="9" y="4"/>
                  </a:cubicBezTo>
                  <a:cubicBezTo>
                    <a:pt x="13" y="7"/>
                    <a:pt x="17" y="10"/>
                    <a:pt x="17" y="10"/>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49" name="Freeform 214"/>
            <p:cNvSpPr>
              <a:spLocks/>
            </p:cNvSpPr>
            <p:nvPr/>
          </p:nvSpPr>
          <p:spPr bwMode="auto">
            <a:xfrm>
              <a:off x="-5032375" y="-4089400"/>
              <a:ext cx="85725" cy="41275"/>
            </a:xfrm>
            <a:custGeom>
              <a:avLst/>
              <a:gdLst>
                <a:gd name="T0" fmla="*/ 23 w 23"/>
                <a:gd name="T1" fmla="*/ 11 h 11"/>
                <a:gd name="T2" fmla="*/ 12 w 23"/>
                <a:gd name="T3" fmla="*/ 6 h 11"/>
                <a:gd name="T4" fmla="*/ 0 w 23"/>
                <a:gd name="T5" fmla="*/ 0 h 11"/>
                <a:gd name="T6" fmla="*/ 12 w 23"/>
                <a:gd name="T7" fmla="*/ 4 h 11"/>
                <a:gd name="T8" fmla="*/ 23 w 23"/>
                <a:gd name="T9" fmla="*/ 11 h 11"/>
              </a:gdLst>
              <a:ahLst/>
              <a:cxnLst>
                <a:cxn ang="0">
                  <a:pos x="T0" y="T1"/>
                </a:cxn>
                <a:cxn ang="0">
                  <a:pos x="T2" y="T3"/>
                </a:cxn>
                <a:cxn ang="0">
                  <a:pos x="T4" y="T5"/>
                </a:cxn>
                <a:cxn ang="0">
                  <a:pos x="T6" y="T7"/>
                </a:cxn>
                <a:cxn ang="0">
                  <a:pos x="T8" y="T9"/>
                </a:cxn>
              </a:cxnLst>
              <a:rect l="0" t="0" r="r" b="b"/>
              <a:pathLst>
                <a:path w="23" h="11">
                  <a:moveTo>
                    <a:pt x="23" y="11"/>
                  </a:moveTo>
                  <a:cubicBezTo>
                    <a:pt x="23" y="11"/>
                    <a:pt x="18" y="9"/>
                    <a:pt x="12" y="6"/>
                  </a:cubicBezTo>
                  <a:cubicBezTo>
                    <a:pt x="5" y="3"/>
                    <a:pt x="0" y="0"/>
                    <a:pt x="0" y="0"/>
                  </a:cubicBezTo>
                  <a:cubicBezTo>
                    <a:pt x="0" y="0"/>
                    <a:pt x="6" y="1"/>
                    <a:pt x="12" y="4"/>
                  </a:cubicBezTo>
                  <a:cubicBezTo>
                    <a:pt x="19" y="7"/>
                    <a:pt x="23" y="11"/>
                    <a:pt x="23" y="11"/>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50" name="Freeform 215"/>
            <p:cNvSpPr>
              <a:spLocks/>
            </p:cNvSpPr>
            <p:nvPr/>
          </p:nvSpPr>
          <p:spPr bwMode="auto">
            <a:xfrm>
              <a:off x="-4995863" y="-4102100"/>
              <a:ext cx="52387" cy="23812"/>
            </a:xfrm>
            <a:custGeom>
              <a:avLst/>
              <a:gdLst>
                <a:gd name="T0" fmla="*/ 14 w 14"/>
                <a:gd name="T1" fmla="*/ 6 h 6"/>
                <a:gd name="T2" fmla="*/ 7 w 14"/>
                <a:gd name="T3" fmla="*/ 3 h 6"/>
                <a:gd name="T4" fmla="*/ 0 w 14"/>
                <a:gd name="T5" fmla="*/ 0 h 6"/>
                <a:gd name="T6" fmla="*/ 8 w 14"/>
                <a:gd name="T7" fmla="*/ 2 h 6"/>
                <a:gd name="T8" fmla="*/ 14 w 14"/>
                <a:gd name="T9" fmla="*/ 6 h 6"/>
              </a:gdLst>
              <a:ahLst/>
              <a:cxnLst>
                <a:cxn ang="0">
                  <a:pos x="T0" y="T1"/>
                </a:cxn>
                <a:cxn ang="0">
                  <a:pos x="T2" y="T3"/>
                </a:cxn>
                <a:cxn ang="0">
                  <a:pos x="T4" y="T5"/>
                </a:cxn>
                <a:cxn ang="0">
                  <a:pos x="T6" y="T7"/>
                </a:cxn>
                <a:cxn ang="0">
                  <a:pos x="T8" y="T9"/>
                </a:cxn>
              </a:cxnLst>
              <a:rect l="0" t="0" r="r" b="b"/>
              <a:pathLst>
                <a:path w="14" h="6">
                  <a:moveTo>
                    <a:pt x="14" y="6"/>
                  </a:moveTo>
                  <a:cubicBezTo>
                    <a:pt x="14" y="6"/>
                    <a:pt x="11" y="5"/>
                    <a:pt x="7" y="3"/>
                  </a:cubicBezTo>
                  <a:cubicBezTo>
                    <a:pt x="3" y="2"/>
                    <a:pt x="0" y="0"/>
                    <a:pt x="0" y="0"/>
                  </a:cubicBezTo>
                  <a:cubicBezTo>
                    <a:pt x="0" y="0"/>
                    <a:pt x="4" y="0"/>
                    <a:pt x="8" y="2"/>
                  </a:cubicBezTo>
                  <a:cubicBezTo>
                    <a:pt x="11" y="4"/>
                    <a:pt x="14" y="6"/>
                    <a:pt x="14" y="6"/>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51" name="Freeform 216"/>
            <p:cNvSpPr>
              <a:spLocks/>
            </p:cNvSpPr>
            <p:nvPr/>
          </p:nvSpPr>
          <p:spPr bwMode="auto">
            <a:xfrm>
              <a:off x="-5021263" y="-4135438"/>
              <a:ext cx="74612" cy="38100"/>
            </a:xfrm>
            <a:custGeom>
              <a:avLst/>
              <a:gdLst>
                <a:gd name="T0" fmla="*/ 20 w 20"/>
                <a:gd name="T1" fmla="*/ 10 h 10"/>
                <a:gd name="T2" fmla="*/ 10 w 20"/>
                <a:gd name="T3" fmla="*/ 5 h 10"/>
                <a:gd name="T4" fmla="*/ 0 w 20"/>
                <a:gd name="T5" fmla="*/ 0 h 10"/>
                <a:gd name="T6" fmla="*/ 11 w 20"/>
                <a:gd name="T7" fmla="*/ 4 h 10"/>
                <a:gd name="T8" fmla="*/ 20 w 20"/>
                <a:gd name="T9" fmla="*/ 10 h 10"/>
              </a:gdLst>
              <a:ahLst/>
              <a:cxnLst>
                <a:cxn ang="0">
                  <a:pos x="T0" y="T1"/>
                </a:cxn>
                <a:cxn ang="0">
                  <a:pos x="T2" y="T3"/>
                </a:cxn>
                <a:cxn ang="0">
                  <a:pos x="T4" y="T5"/>
                </a:cxn>
                <a:cxn ang="0">
                  <a:pos x="T6" y="T7"/>
                </a:cxn>
                <a:cxn ang="0">
                  <a:pos x="T8" y="T9"/>
                </a:cxn>
              </a:cxnLst>
              <a:rect l="0" t="0" r="r" b="b"/>
              <a:pathLst>
                <a:path w="20" h="10">
                  <a:moveTo>
                    <a:pt x="20" y="10"/>
                  </a:moveTo>
                  <a:cubicBezTo>
                    <a:pt x="20" y="10"/>
                    <a:pt x="15" y="8"/>
                    <a:pt x="10" y="5"/>
                  </a:cubicBezTo>
                  <a:cubicBezTo>
                    <a:pt x="4" y="3"/>
                    <a:pt x="0" y="0"/>
                    <a:pt x="0" y="0"/>
                  </a:cubicBezTo>
                  <a:cubicBezTo>
                    <a:pt x="0" y="0"/>
                    <a:pt x="5" y="1"/>
                    <a:pt x="11" y="4"/>
                  </a:cubicBezTo>
                  <a:cubicBezTo>
                    <a:pt x="16" y="7"/>
                    <a:pt x="20" y="10"/>
                    <a:pt x="20" y="10"/>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52" name="Freeform 217"/>
            <p:cNvSpPr>
              <a:spLocks/>
            </p:cNvSpPr>
            <p:nvPr/>
          </p:nvSpPr>
          <p:spPr bwMode="auto">
            <a:xfrm>
              <a:off x="-4995863" y="-4138613"/>
              <a:ext cx="68262" cy="33337"/>
            </a:xfrm>
            <a:custGeom>
              <a:avLst/>
              <a:gdLst>
                <a:gd name="T0" fmla="*/ 18 w 18"/>
                <a:gd name="T1" fmla="*/ 9 h 9"/>
                <a:gd name="T2" fmla="*/ 9 w 18"/>
                <a:gd name="T3" fmla="*/ 5 h 9"/>
                <a:gd name="T4" fmla="*/ 0 w 18"/>
                <a:gd name="T5" fmla="*/ 0 h 9"/>
                <a:gd name="T6" fmla="*/ 9 w 18"/>
                <a:gd name="T7" fmla="*/ 4 h 9"/>
                <a:gd name="T8" fmla="*/ 18 w 18"/>
                <a:gd name="T9" fmla="*/ 9 h 9"/>
              </a:gdLst>
              <a:ahLst/>
              <a:cxnLst>
                <a:cxn ang="0">
                  <a:pos x="T0" y="T1"/>
                </a:cxn>
                <a:cxn ang="0">
                  <a:pos x="T2" y="T3"/>
                </a:cxn>
                <a:cxn ang="0">
                  <a:pos x="T4" y="T5"/>
                </a:cxn>
                <a:cxn ang="0">
                  <a:pos x="T6" y="T7"/>
                </a:cxn>
                <a:cxn ang="0">
                  <a:pos x="T8" y="T9"/>
                </a:cxn>
              </a:cxnLst>
              <a:rect l="0" t="0" r="r" b="b"/>
              <a:pathLst>
                <a:path w="18" h="9">
                  <a:moveTo>
                    <a:pt x="18" y="9"/>
                  </a:moveTo>
                  <a:cubicBezTo>
                    <a:pt x="18" y="9"/>
                    <a:pt x="14" y="8"/>
                    <a:pt x="9" y="5"/>
                  </a:cubicBezTo>
                  <a:cubicBezTo>
                    <a:pt x="4" y="3"/>
                    <a:pt x="0" y="0"/>
                    <a:pt x="0" y="0"/>
                  </a:cubicBezTo>
                  <a:cubicBezTo>
                    <a:pt x="0" y="0"/>
                    <a:pt x="5" y="2"/>
                    <a:pt x="9" y="4"/>
                  </a:cubicBezTo>
                  <a:cubicBezTo>
                    <a:pt x="14" y="7"/>
                    <a:pt x="18" y="9"/>
                    <a:pt x="18" y="9"/>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53" name="Freeform 218"/>
            <p:cNvSpPr>
              <a:spLocks/>
            </p:cNvSpPr>
            <p:nvPr/>
          </p:nvSpPr>
          <p:spPr bwMode="auto">
            <a:xfrm>
              <a:off x="-4976813" y="-4143375"/>
              <a:ext cx="30162" cy="19050"/>
            </a:xfrm>
            <a:custGeom>
              <a:avLst/>
              <a:gdLst>
                <a:gd name="T0" fmla="*/ 8 w 8"/>
                <a:gd name="T1" fmla="*/ 5 h 5"/>
                <a:gd name="T2" fmla="*/ 4 w 8"/>
                <a:gd name="T3" fmla="*/ 3 h 5"/>
                <a:gd name="T4" fmla="*/ 0 w 8"/>
                <a:gd name="T5" fmla="*/ 0 h 5"/>
                <a:gd name="T6" fmla="*/ 4 w 8"/>
                <a:gd name="T7" fmla="*/ 2 h 5"/>
                <a:gd name="T8" fmla="*/ 8 w 8"/>
                <a:gd name="T9" fmla="*/ 5 h 5"/>
              </a:gdLst>
              <a:ahLst/>
              <a:cxnLst>
                <a:cxn ang="0">
                  <a:pos x="T0" y="T1"/>
                </a:cxn>
                <a:cxn ang="0">
                  <a:pos x="T2" y="T3"/>
                </a:cxn>
                <a:cxn ang="0">
                  <a:pos x="T4" y="T5"/>
                </a:cxn>
                <a:cxn ang="0">
                  <a:pos x="T6" y="T7"/>
                </a:cxn>
                <a:cxn ang="0">
                  <a:pos x="T8" y="T9"/>
                </a:cxn>
              </a:cxnLst>
              <a:rect l="0" t="0" r="r" b="b"/>
              <a:pathLst>
                <a:path w="8" h="5">
                  <a:moveTo>
                    <a:pt x="8" y="5"/>
                  </a:moveTo>
                  <a:cubicBezTo>
                    <a:pt x="8" y="5"/>
                    <a:pt x="6" y="4"/>
                    <a:pt x="4" y="3"/>
                  </a:cubicBezTo>
                  <a:cubicBezTo>
                    <a:pt x="1" y="2"/>
                    <a:pt x="0" y="0"/>
                    <a:pt x="0" y="0"/>
                  </a:cubicBezTo>
                  <a:cubicBezTo>
                    <a:pt x="0" y="0"/>
                    <a:pt x="2" y="0"/>
                    <a:pt x="4" y="2"/>
                  </a:cubicBezTo>
                  <a:cubicBezTo>
                    <a:pt x="7" y="3"/>
                    <a:pt x="8" y="5"/>
                    <a:pt x="8" y="5"/>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54" name="Freeform 219"/>
            <p:cNvSpPr>
              <a:spLocks/>
            </p:cNvSpPr>
            <p:nvPr/>
          </p:nvSpPr>
          <p:spPr bwMode="auto">
            <a:xfrm>
              <a:off x="-5010150" y="-4179888"/>
              <a:ext cx="63500" cy="33337"/>
            </a:xfrm>
            <a:custGeom>
              <a:avLst/>
              <a:gdLst>
                <a:gd name="T0" fmla="*/ 17 w 17"/>
                <a:gd name="T1" fmla="*/ 9 h 9"/>
                <a:gd name="T2" fmla="*/ 8 w 17"/>
                <a:gd name="T3" fmla="*/ 6 h 9"/>
                <a:gd name="T4" fmla="*/ 0 w 17"/>
                <a:gd name="T5" fmla="*/ 0 h 9"/>
                <a:gd name="T6" fmla="*/ 9 w 17"/>
                <a:gd name="T7" fmla="*/ 4 h 9"/>
                <a:gd name="T8" fmla="*/ 17 w 17"/>
                <a:gd name="T9" fmla="*/ 9 h 9"/>
              </a:gdLst>
              <a:ahLst/>
              <a:cxnLst>
                <a:cxn ang="0">
                  <a:pos x="T0" y="T1"/>
                </a:cxn>
                <a:cxn ang="0">
                  <a:pos x="T2" y="T3"/>
                </a:cxn>
                <a:cxn ang="0">
                  <a:pos x="T4" y="T5"/>
                </a:cxn>
                <a:cxn ang="0">
                  <a:pos x="T6" y="T7"/>
                </a:cxn>
                <a:cxn ang="0">
                  <a:pos x="T8" y="T9"/>
                </a:cxn>
              </a:cxnLst>
              <a:rect l="0" t="0" r="r" b="b"/>
              <a:pathLst>
                <a:path w="17" h="9">
                  <a:moveTo>
                    <a:pt x="17" y="9"/>
                  </a:moveTo>
                  <a:cubicBezTo>
                    <a:pt x="17" y="9"/>
                    <a:pt x="13" y="8"/>
                    <a:pt x="8" y="6"/>
                  </a:cubicBezTo>
                  <a:cubicBezTo>
                    <a:pt x="3" y="3"/>
                    <a:pt x="0" y="0"/>
                    <a:pt x="0" y="0"/>
                  </a:cubicBezTo>
                  <a:cubicBezTo>
                    <a:pt x="0" y="0"/>
                    <a:pt x="4" y="2"/>
                    <a:pt x="9" y="4"/>
                  </a:cubicBezTo>
                  <a:cubicBezTo>
                    <a:pt x="13" y="7"/>
                    <a:pt x="17" y="9"/>
                    <a:pt x="17" y="9"/>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55" name="Freeform 220"/>
            <p:cNvSpPr>
              <a:spLocks/>
            </p:cNvSpPr>
            <p:nvPr/>
          </p:nvSpPr>
          <p:spPr bwMode="auto">
            <a:xfrm>
              <a:off x="-5018088" y="-4198938"/>
              <a:ext cx="79375" cy="38100"/>
            </a:xfrm>
            <a:custGeom>
              <a:avLst/>
              <a:gdLst>
                <a:gd name="T0" fmla="*/ 21 w 21"/>
                <a:gd name="T1" fmla="*/ 10 h 10"/>
                <a:gd name="T2" fmla="*/ 10 w 21"/>
                <a:gd name="T3" fmla="*/ 6 h 10"/>
                <a:gd name="T4" fmla="*/ 0 w 21"/>
                <a:gd name="T5" fmla="*/ 0 h 10"/>
                <a:gd name="T6" fmla="*/ 10 w 21"/>
                <a:gd name="T7" fmla="*/ 5 h 10"/>
                <a:gd name="T8" fmla="*/ 21 w 21"/>
                <a:gd name="T9" fmla="*/ 10 h 10"/>
              </a:gdLst>
              <a:ahLst/>
              <a:cxnLst>
                <a:cxn ang="0">
                  <a:pos x="T0" y="T1"/>
                </a:cxn>
                <a:cxn ang="0">
                  <a:pos x="T2" y="T3"/>
                </a:cxn>
                <a:cxn ang="0">
                  <a:pos x="T4" y="T5"/>
                </a:cxn>
                <a:cxn ang="0">
                  <a:pos x="T6" y="T7"/>
                </a:cxn>
                <a:cxn ang="0">
                  <a:pos x="T8" y="T9"/>
                </a:cxn>
              </a:cxnLst>
              <a:rect l="0" t="0" r="r" b="b"/>
              <a:pathLst>
                <a:path w="21" h="10">
                  <a:moveTo>
                    <a:pt x="21" y="10"/>
                  </a:moveTo>
                  <a:cubicBezTo>
                    <a:pt x="21" y="10"/>
                    <a:pt x="15" y="8"/>
                    <a:pt x="10" y="6"/>
                  </a:cubicBezTo>
                  <a:cubicBezTo>
                    <a:pt x="4" y="3"/>
                    <a:pt x="0" y="0"/>
                    <a:pt x="0" y="0"/>
                  </a:cubicBezTo>
                  <a:cubicBezTo>
                    <a:pt x="0" y="0"/>
                    <a:pt x="5" y="2"/>
                    <a:pt x="10" y="5"/>
                  </a:cubicBezTo>
                  <a:cubicBezTo>
                    <a:pt x="16" y="7"/>
                    <a:pt x="21" y="10"/>
                    <a:pt x="21" y="10"/>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56" name="Freeform 221"/>
            <p:cNvSpPr>
              <a:spLocks/>
            </p:cNvSpPr>
            <p:nvPr/>
          </p:nvSpPr>
          <p:spPr bwMode="auto">
            <a:xfrm>
              <a:off x="-4991100" y="-4210050"/>
              <a:ext cx="44450" cy="19050"/>
            </a:xfrm>
            <a:custGeom>
              <a:avLst/>
              <a:gdLst>
                <a:gd name="T0" fmla="*/ 12 w 12"/>
                <a:gd name="T1" fmla="*/ 5 h 5"/>
                <a:gd name="T2" fmla="*/ 6 w 12"/>
                <a:gd name="T3" fmla="*/ 3 h 5"/>
                <a:gd name="T4" fmla="*/ 0 w 12"/>
                <a:gd name="T5" fmla="*/ 0 h 5"/>
                <a:gd name="T6" fmla="*/ 6 w 12"/>
                <a:gd name="T7" fmla="*/ 2 h 5"/>
                <a:gd name="T8" fmla="*/ 12 w 12"/>
                <a:gd name="T9" fmla="*/ 5 h 5"/>
              </a:gdLst>
              <a:ahLst/>
              <a:cxnLst>
                <a:cxn ang="0">
                  <a:pos x="T0" y="T1"/>
                </a:cxn>
                <a:cxn ang="0">
                  <a:pos x="T2" y="T3"/>
                </a:cxn>
                <a:cxn ang="0">
                  <a:pos x="T4" y="T5"/>
                </a:cxn>
                <a:cxn ang="0">
                  <a:pos x="T6" y="T7"/>
                </a:cxn>
                <a:cxn ang="0">
                  <a:pos x="T8" y="T9"/>
                </a:cxn>
              </a:cxnLst>
              <a:rect l="0" t="0" r="r" b="b"/>
              <a:pathLst>
                <a:path w="12" h="5">
                  <a:moveTo>
                    <a:pt x="12" y="5"/>
                  </a:moveTo>
                  <a:cubicBezTo>
                    <a:pt x="12" y="5"/>
                    <a:pt x="9" y="5"/>
                    <a:pt x="6" y="3"/>
                  </a:cubicBezTo>
                  <a:cubicBezTo>
                    <a:pt x="2" y="2"/>
                    <a:pt x="0" y="0"/>
                    <a:pt x="0" y="0"/>
                  </a:cubicBezTo>
                  <a:cubicBezTo>
                    <a:pt x="0" y="0"/>
                    <a:pt x="3" y="0"/>
                    <a:pt x="6" y="2"/>
                  </a:cubicBezTo>
                  <a:cubicBezTo>
                    <a:pt x="10" y="3"/>
                    <a:pt x="12" y="5"/>
                    <a:pt x="12" y="5"/>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57" name="Freeform 222"/>
            <p:cNvSpPr>
              <a:spLocks/>
            </p:cNvSpPr>
            <p:nvPr/>
          </p:nvSpPr>
          <p:spPr bwMode="auto">
            <a:xfrm>
              <a:off x="-4991100" y="-4229100"/>
              <a:ext cx="44450" cy="19050"/>
            </a:xfrm>
            <a:custGeom>
              <a:avLst/>
              <a:gdLst>
                <a:gd name="T0" fmla="*/ 12 w 12"/>
                <a:gd name="T1" fmla="*/ 5 h 5"/>
                <a:gd name="T2" fmla="*/ 6 w 12"/>
                <a:gd name="T3" fmla="*/ 4 h 5"/>
                <a:gd name="T4" fmla="*/ 0 w 12"/>
                <a:gd name="T5" fmla="*/ 0 h 5"/>
                <a:gd name="T6" fmla="*/ 6 w 12"/>
                <a:gd name="T7" fmla="*/ 2 h 5"/>
                <a:gd name="T8" fmla="*/ 12 w 12"/>
                <a:gd name="T9" fmla="*/ 5 h 5"/>
              </a:gdLst>
              <a:ahLst/>
              <a:cxnLst>
                <a:cxn ang="0">
                  <a:pos x="T0" y="T1"/>
                </a:cxn>
                <a:cxn ang="0">
                  <a:pos x="T2" y="T3"/>
                </a:cxn>
                <a:cxn ang="0">
                  <a:pos x="T4" y="T5"/>
                </a:cxn>
                <a:cxn ang="0">
                  <a:pos x="T6" y="T7"/>
                </a:cxn>
                <a:cxn ang="0">
                  <a:pos x="T8" y="T9"/>
                </a:cxn>
              </a:cxnLst>
              <a:rect l="0" t="0" r="r" b="b"/>
              <a:pathLst>
                <a:path w="12" h="5">
                  <a:moveTo>
                    <a:pt x="12" y="5"/>
                  </a:moveTo>
                  <a:cubicBezTo>
                    <a:pt x="12" y="5"/>
                    <a:pt x="9" y="5"/>
                    <a:pt x="6" y="4"/>
                  </a:cubicBezTo>
                  <a:cubicBezTo>
                    <a:pt x="2" y="2"/>
                    <a:pt x="0" y="0"/>
                    <a:pt x="0" y="0"/>
                  </a:cubicBezTo>
                  <a:cubicBezTo>
                    <a:pt x="0" y="0"/>
                    <a:pt x="3" y="1"/>
                    <a:pt x="6" y="2"/>
                  </a:cubicBezTo>
                  <a:cubicBezTo>
                    <a:pt x="10" y="4"/>
                    <a:pt x="12" y="5"/>
                    <a:pt x="12" y="5"/>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58" name="Freeform 223"/>
            <p:cNvSpPr>
              <a:spLocks/>
            </p:cNvSpPr>
            <p:nvPr/>
          </p:nvSpPr>
          <p:spPr bwMode="auto">
            <a:xfrm>
              <a:off x="-5002213" y="-4243388"/>
              <a:ext cx="47625" cy="22225"/>
            </a:xfrm>
            <a:custGeom>
              <a:avLst/>
              <a:gdLst>
                <a:gd name="T0" fmla="*/ 13 w 13"/>
                <a:gd name="T1" fmla="*/ 6 h 6"/>
                <a:gd name="T2" fmla="*/ 6 w 13"/>
                <a:gd name="T3" fmla="*/ 3 h 6"/>
                <a:gd name="T4" fmla="*/ 0 w 13"/>
                <a:gd name="T5" fmla="*/ 0 h 6"/>
                <a:gd name="T6" fmla="*/ 7 w 13"/>
                <a:gd name="T7" fmla="*/ 2 h 6"/>
                <a:gd name="T8" fmla="*/ 13 w 13"/>
                <a:gd name="T9" fmla="*/ 6 h 6"/>
              </a:gdLst>
              <a:ahLst/>
              <a:cxnLst>
                <a:cxn ang="0">
                  <a:pos x="T0" y="T1"/>
                </a:cxn>
                <a:cxn ang="0">
                  <a:pos x="T2" y="T3"/>
                </a:cxn>
                <a:cxn ang="0">
                  <a:pos x="T4" y="T5"/>
                </a:cxn>
                <a:cxn ang="0">
                  <a:pos x="T6" y="T7"/>
                </a:cxn>
                <a:cxn ang="0">
                  <a:pos x="T8" y="T9"/>
                </a:cxn>
              </a:cxnLst>
              <a:rect l="0" t="0" r="r" b="b"/>
              <a:pathLst>
                <a:path w="13" h="6">
                  <a:moveTo>
                    <a:pt x="13" y="6"/>
                  </a:moveTo>
                  <a:cubicBezTo>
                    <a:pt x="13" y="6"/>
                    <a:pt x="10" y="5"/>
                    <a:pt x="6" y="3"/>
                  </a:cubicBezTo>
                  <a:cubicBezTo>
                    <a:pt x="3" y="2"/>
                    <a:pt x="0" y="0"/>
                    <a:pt x="0" y="0"/>
                  </a:cubicBezTo>
                  <a:cubicBezTo>
                    <a:pt x="0" y="0"/>
                    <a:pt x="3" y="0"/>
                    <a:pt x="7" y="2"/>
                  </a:cubicBezTo>
                  <a:cubicBezTo>
                    <a:pt x="11" y="4"/>
                    <a:pt x="13" y="6"/>
                    <a:pt x="13" y="6"/>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59" name="Freeform 224"/>
            <p:cNvSpPr>
              <a:spLocks/>
            </p:cNvSpPr>
            <p:nvPr/>
          </p:nvSpPr>
          <p:spPr bwMode="auto">
            <a:xfrm>
              <a:off x="-5026025" y="-4278313"/>
              <a:ext cx="79375" cy="30162"/>
            </a:xfrm>
            <a:custGeom>
              <a:avLst/>
              <a:gdLst>
                <a:gd name="T0" fmla="*/ 21 w 21"/>
                <a:gd name="T1" fmla="*/ 8 h 8"/>
                <a:gd name="T2" fmla="*/ 10 w 21"/>
                <a:gd name="T3" fmla="*/ 5 h 8"/>
                <a:gd name="T4" fmla="*/ 0 w 21"/>
                <a:gd name="T5" fmla="*/ 0 h 8"/>
                <a:gd name="T6" fmla="*/ 11 w 21"/>
                <a:gd name="T7" fmla="*/ 3 h 8"/>
                <a:gd name="T8" fmla="*/ 21 w 21"/>
                <a:gd name="T9" fmla="*/ 8 h 8"/>
              </a:gdLst>
              <a:ahLst/>
              <a:cxnLst>
                <a:cxn ang="0">
                  <a:pos x="T0" y="T1"/>
                </a:cxn>
                <a:cxn ang="0">
                  <a:pos x="T2" y="T3"/>
                </a:cxn>
                <a:cxn ang="0">
                  <a:pos x="T4" y="T5"/>
                </a:cxn>
                <a:cxn ang="0">
                  <a:pos x="T6" y="T7"/>
                </a:cxn>
                <a:cxn ang="0">
                  <a:pos x="T8" y="T9"/>
                </a:cxn>
              </a:cxnLst>
              <a:rect l="0" t="0" r="r" b="b"/>
              <a:pathLst>
                <a:path w="21" h="8">
                  <a:moveTo>
                    <a:pt x="21" y="8"/>
                  </a:moveTo>
                  <a:cubicBezTo>
                    <a:pt x="21" y="8"/>
                    <a:pt x="16" y="7"/>
                    <a:pt x="10" y="5"/>
                  </a:cubicBezTo>
                  <a:cubicBezTo>
                    <a:pt x="5" y="2"/>
                    <a:pt x="0" y="0"/>
                    <a:pt x="0" y="0"/>
                  </a:cubicBezTo>
                  <a:cubicBezTo>
                    <a:pt x="0" y="0"/>
                    <a:pt x="5" y="1"/>
                    <a:pt x="11" y="3"/>
                  </a:cubicBezTo>
                  <a:cubicBezTo>
                    <a:pt x="16" y="5"/>
                    <a:pt x="21" y="8"/>
                    <a:pt x="21" y="8"/>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60" name="Freeform 225"/>
            <p:cNvSpPr>
              <a:spLocks/>
            </p:cNvSpPr>
            <p:nvPr/>
          </p:nvSpPr>
          <p:spPr bwMode="auto">
            <a:xfrm>
              <a:off x="-5002213" y="-4292600"/>
              <a:ext cx="47625" cy="25400"/>
            </a:xfrm>
            <a:custGeom>
              <a:avLst/>
              <a:gdLst>
                <a:gd name="T0" fmla="*/ 13 w 13"/>
                <a:gd name="T1" fmla="*/ 7 h 7"/>
                <a:gd name="T2" fmla="*/ 6 w 13"/>
                <a:gd name="T3" fmla="*/ 4 h 7"/>
                <a:gd name="T4" fmla="*/ 0 w 13"/>
                <a:gd name="T5" fmla="*/ 0 h 7"/>
                <a:gd name="T6" fmla="*/ 7 w 13"/>
                <a:gd name="T7" fmla="*/ 3 h 7"/>
                <a:gd name="T8" fmla="*/ 13 w 13"/>
                <a:gd name="T9" fmla="*/ 7 h 7"/>
              </a:gdLst>
              <a:ahLst/>
              <a:cxnLst>
                <a:cxn ang="0">
                  <a:pos x="T0" y="T1"/>
                </a:cxn>
                <a:cxn ang="0">
                  <a:pos x="T2" y="T3"/>
                </a:cxn>
                <a:cxn ang="0">
                  <a:pos x="T4" y="T5"/>
                </a:cxn>
                <a:cxn ang="0">
                  <a:pos x="T6" y="T7"/>
                </a:cxn>
                <a:cxn ang="0">
                  <a:pos x="T8" y="T9"/>
                </a:cxn>
              </a:cxnLst>
              <a:rect l="0" t="0" r="r" b="b"/>
              <a:pathLst>
                <a:path w="13" h="7">
                  <a:moveTo>
                    <a:pt x="13" y="7"/>
                  </a:moveTo>
                  <a:cubicBezTo>
                    <a:pt x="13" y="7"/>
                    <a:pt x="10" y="6"/>
                    <a:pt x="6" y="4"/>
                  </a:cubicBezTo>
                  <a:cubicBezTo>
                    <a:pt x="2" y="3"/>
                    <a:pt x="0" y="0"/>
                    <a:pt x="0" y="0"/>
                  </a:cubicBezTo>
                  <a:cubicBezTo>
                    <a:pt x="0" y="0"/>
                    <a:pt x="3" y="1"/>
                    <a:pt x="7" y="3"/>
                  </a:cubicBezTo>
                  <a:cubicBezTo>
                    <a:pt x="10" y="5"/>
                    <a:pt x="13" y="7"/>
                    <a:pt x="13" y="7"/>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61" name="Freeform 226"/>
            <p:cNvSpPr>
              <a:spLocks/>
            </p:cNvSpPr>
            <p:nvPr/>
          </p:nvSpPr>
          <p:spPr bwMode="auto">
            <a:xfrm>
              <a:off x="-5010150" y="-4311650"/>
              <a:ext cx="60325" cy="30162"/>
            </a:xfrm>
            <a:custGeom>
              <a:avLst/>
              <a:gdLst>
                <a:gd name="T0" fmla="*/ 16 w 16"/>
                <a:gd name="T1" fmla="*/ 8 h 8"/>
                <a:gd name="T2" fmla="*/ 7 w 16"/>
                <a:gd name="T3" fmla="*/ 5 h 8"/>
                <a:gd name="T4" fmla="*/ 0 w 16"/>
                <a:gd name="T5" fmla="*/ 0 h 8"/>
                <a:gd name="T6" fmla="*/ 8 w 16"/>
                <a:gd name="T7" fmla="*/ 3 h 8"/>
                <a:gd name="T8" fmla="*/ 16 w 16"/>
                <a:gd name="T9" fmla="*/ 8 h 8"/>
              </a:gdLst>
              <a:ahLst/>
              <a:cxnLst>
                <a:cxn ang="0">
                  <a:pos x="T0" y="T1"/>
                </a:cxn>
                <a:cxn ang="0">
                  <a:pos x="T2" y="T3"/>
                </a:cxn>
                <a:cxn ang="0">
                  <a:pos x="T4" y="T5"/>
                </a:cxn>
                <a:cxn ang="0">
                  <a:pos x="T6" y="T7"/>
                </a:cxn>
                <a:cxn ang="0">
                  <a:pos x="T8" y="T9"/>
                </a:cxn>
              </a:cxnLst>
              <a:rect l="0" t="0" r="r" b="b"/>
              <a:pathLst>
                <a:path w="16" h="8">
                  <a:moveTo>
                    <a:pt x="16" y="8"/>
                  </a:moveTo>
                  <a:cubicBezTo>
                    <a:pt x="16" y="8"/>
                    <a:pt x="12" y="7"/>
                    <a:pt x="7" y="5"/>
                  </a:cubicBezTo>
                  <a:cubicBezTo>
                    <a:pt x="3" y="3"/>
                    <a:pt x="0" y="0"/>
                    <a:pt x="0" y="0"/>
                  </a:cubicBezTo>
                  <a:cubicBezTo>
                    <a:pt x="0" y="0"/>
                    <a:pt x="4" y="1"/>
                    <a:pt x="8" y="3"/>
                  </a:cubicBezTo>
                  <a:cubicBezTo>
                    <a:pt x="13" y="6"/>
                    <a:pt x="16" y="8"/>
                    <a:pt x="16" y="8"/>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62" name="Freeform 227"/>
            <p:cNvSpPr>
              <a:spLocks/>
            </p:cNvSpPr>
            <p:nvPr/>
          </p:nvSpPr>
          <p:spPr bwMode="auto">
            <a:xfrm>
              <a:off x="-4979988" y="-4314825"/>
              <a:ext cx="52387" cy="25400"/>
            </a:xfrm>
            <a:custGeom>
              <a:avLst/>
              <a:gdLst>
                <a:gd name="T0" fmla="*/ 8 w 14"/>
                <a:gd name="T1" fmla="*/ 3 h 7"/>
                <a:gd name="T2" fmla="*/ 7 w 14"/>
                <a:gd name="T3" fmla="*/ 4 h 7"/>
                <a:gd name="T4" fmla="*/ 0 w 14"/>
                <a:gd name="T5" fmla="*/ 0 h 7"/>
                <a:gd name="T6" fmla="*/ 8 w 14"/>
                <a:gd name="T7" fmla="*/ 3 h 7"/>
                <a:gd name="T8" fmla="*/ 8 w 14"/>
                <a:gd name="T9" fmla="*/ 3 h 7"/>
              </a:gdLst>
              <a:ahLst/>
              <a:cxnLst>
                <a:cxn ang="0">
                  <a:pos x="T0" y="T1"/>
                </a:cxn>
                <a:cxn ang="0">
                  <a:pos x="T2" y="T3"/>
                </a:cxn>
                <a:cxn ang="0">
                  <a:pos x="T4" y="T5"/>
                </a:cxn>
                <a:cxn ang="0">
                  <a:pos x="T6" y="T7"/>
                </a:cxn>
                <a:cxn ang="0">
                  <a:pos x="T8" y="T9"/>
                </a:cxn>
              </a:cxnLst>
              <a:rect l="0" t="0" r="r" b="b"/>
              <a:pathLst>
                <a:path w="14" h="7">
                  <a:moveTo>
                    <a:pt x="8" y="3"/>
                  </a:moveTo>
                  <a:cubicBezTo>
                    <a:pt x="8" y="2"/>
                    <a:pt x="14" y="7"/>
                    <a:pt x="7" y="4"/>
                  </a:cubicBezTo>
                  <a:cubicBezTo>
                    <a:pt x="3" y="2"/>
                    <a:pt x="0" y="0"/>
                    <a:pt x="0" y="0"/>
                  </a:cubicBezTo>
                  <a:cubicBezTo>
                    <a:pt x="0" y="0"/>
                    <a:pt x="4" y="1"/>
                    <a:pt x="8" y="3"/>
                  </a:cubicBezTo>
                  <a:cubicBezTo>
                    <a:pt x="14" y="6"/>
                    <a:pt x="7" y="4"/>
                    <a:pt x="8" y="3"/>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63" name="Freeform 228"/>
            <p:cNvSpPr>
              <a:spLocks/>
            </p:cNvSpPr>
            <p:nvPr/>
          </p:nvSpPr>
          <p:spPr bwMode="auto">
            <a:xfrm>
              <a:off x="-4872038" y="-3913188"/>
              <a:ext cx="76200" cy="33337"/>
            </a:xfrm>
            <a:custGeom>
              <a:avLst/>
              <a:gdLst>
                <a:gd name="T0" fmla="*/ 20 w 20"/>
                <a:gd name="T1" fmla="*/ 9 h 9"/>
                <a:gd name="T2" fmla="*/ 9 w 20"/>
                <a:gd name="T3" fmla="*/ 5 h 9"/>
                <a:gd name="T4" fmla="*/ 0 w 20"/>
                <a:gd name="T5" fmla="*/ 0 h 9"/>
                <a:gd name="T6" fmla="*/ 10 w 20"/>
                <a:gd name="T7" fmla="*/ 4 h 9"/>
                <a:gd name="T8" fmla="*/ 20 w 20"/>
                <a:gd name="T9" fmla="*/ 9 h 9"/>
              </a:gdLst>
              <a:ahLst/>
              <a:cxnLst>
                <a:cxn ang="0">
                  <a:pos x="T0" y="T1"/>
                </a:cxn>
                <a:cxn ang="0">
                  <a:pos x="T2" y="T3"/>
                </a:cxn>
                <a:cxn ang="0">
                  <a:pos x="T4" y="T5"/>
                </a:cxn>
                <a:cxn ang="0">
                  <a:pos x="T6" y="T7"/>
                </a:cxn>
                <a:cxn ang="0">
                  <a:pos x="T8" y="T9"/>
                </a:cxn>
              </a:cxnLst>
              <a:rect l="0" t="0" r="r" b="b"/>
              <a:pathLst>
                <a:path w="20" h="9">
                  <a:moveTo>
                    <a:pt x="20" y="9"/>
                  </a:moveTo>
                  <a:cubicBezTo>
                    <a:pt x="20" y="9"/>
                    <a:pt x="15" y="8"/>
                    <a:pt x="9" y="5"/>
                  </a:cubicBezTo>
                  <a:cubicBezTo>
                    <a:pt x="4" y="2"/>
                    <a:pt x="0" y="0"/>
                    <a:pt x="0" y="0"/>
                  </a:cubicBezTo>
                  <a:cubicBezTo>
                    <a:pt x="0" y="0"/>
                    <a:pt x="5" y="1"/>
                    <a:pt x="10" y="4"/>
                  </a:cubicBezTo>
                  <a:cubicBezTo>
                    <a:pt x="16" y="6"/>
                    <a:pt x="20" y="9"/>
                    <a:pt x="20" y="9"/>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64" name="Freeform 229"/>
            <p:cNvSpPr>
              <a:spLocks/>
            </p:cNvSpPr>
            <p:nvPr/>
          </p:nvSpPr>
          <p:spPr bwMode="auto">
            <a:xfrm>
              <a:off x="-4852988" y="-3924300"/>
              <a:ext cx="71437" cy="33337"/>
            </a:xfrm>
            <a:custGeom>
              <a:avLst/>
              <a:gdLst>
                <a:gd name="T0" fmla="*/ 19 w 19"/>
                <a:gd name="T1" fmla="*/ 9 h 9"/>
                <a:gd name="T2" fmla="*/ 9 w 19"/>
                <a:gd name="T3" fmla="*/ 5 h 9"/>
                <a:gd name="T4" fmla="*/ 0 w 19"/>
                <a:gd name="T5" fmla="*/ 0 h 9"/>
                <a:gd name="T6" fmla="*/ 10 w 19"/>
                <a:gd name="T7" fmla="*/ 3 h 9"/>
                <a:gd name="T8" fmla="*/ 19 w 19"/>
                <a:gd name="T9" fmla="*/ 9 h 9"/>
              </a:gdLst>
              <a:ahLst/>
              <a:cxnLst>
                <a:cxn ang="0">
                  <a:pos x="T0" y="T1"/>
                </a:cxn>
                <a:cxn ang="0">
                  <a:pos x="T2" y="T3"/>
                </a:cxn>
                <a:cxn ang="0">
                  <a:pos x="T4" y="T5"/>
                </a:cxn>
                <a:cxn ang="0">
                  <a:pos x="T6" y="T7"/>
                </a:cxn>
                <a:cxn ang="0">
                  <a:pos x="T8" y="T9"/>
                </a:cxn>
              </a:cxnLst>
              <a:rect l="0" t="0" r="r" b="b"/>
              <a:pathLst>
                <a:path w="19" h="9">
                  <a:moveTo>
                    <a:pt x="19" y="9"/>
                  </a:moveTo>
                  <a:cubicBezTo>
                    <a:pt x="19" y="9"/>
                    <a:pt x="14" y="7"/>
                    <a:pt x="9" y="5"/>
                  </a:cubicBezTo>
                  <a:cubicBezTo>
                    <a:pt x="4" y="2"/>
                    <a:pt x="0" y="0"/>
                    <a:pt x="0" y="0"/>
                  </a:cubicBezTo>
                  <a:cubicBezTo>
                    <a:pt x="0" y="0"/>
                    <a:pt x="5" y="1"/>
                    <a:pt x="10" y="3"/>
                  </a:cubicBezTo>
                  <a:cubicBezTo>
                    <a:pt x="15" y="6"/>
                    <a:pt x="19" y="9"/>
                    <a:pt x="19" y="9"/>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65" name="Freeform 230"/>
            <p:cNvSpPr>
              <a:spLocks/>
            </p:cNvSpPr>
            <p:nvPr/>
          </p:nvSpPr>
          <p:spPr bwMode="auto">
            <a:xfrm>
              <a:off x="-4845050" y="-3937000"/>
              <a:ext cx="63500" cy="30162"/>
            </a:xfrm>
            <a:custGeom>
              <a:avLst/>
              <a:gdLst>
                <a:gd name="T0" fmla="*/ 17 w 17"/>
                <a:gd name="T1" fmla="*/ 8 h 8"/>
                <a:gd name="T2" fmla="*/ 8 w 17"/>
                <a:gd name="T3" fmla="*/ 4 h 8"/>
                <a:gd name="T4" fmla="*/ 0 w 17"/>
                <a:gd name="T5" fmla="*/ 0 h 8"/>
                <a:gd name="T6" fmla="*/ 9 w 17"/>
                <a:gd name="T7" fmla="*/ 3 h 8"/>
                <a:gd name="T8" fmla="*/ 17 w 17"/>
                <a:gd name="T9" fmla="*/ 8 h 8"/>
              </a:gdLst>
              <a:ahLst/>
              <a:cxnLst>
                <a:cxn ang="0">
                  <a:pos x="T0" y="T1"/>
                </a:cxn>
                <a:cxn ang="0">
                  <a:pos x="T2" y="T3"/>
                </a:cxn>
                <a:cxn ang="0">
                  <a:pos x="T4" y="T5"/>
                </a:cxn>
                <a:cxn ang="0">
                  <a:pos x="T6" y="T7"/>
                </a:cxn>
                <a:cxn ang="0">
                  <a:pos x="T8" y="T9"/>
                </a:cxn>
              </a:cxnLst>
              <a:rect l="0" t="0" r="r" b="b"/>
              <a:pathLst>
                <a:path w="17" h="8">
                  <a:moveTo>
                    <a:pt x="17" y="8"/>
                  </a:moveTo>
                  <a:cubicBezTo>
                    <a:pt x="17" y="8"/>
                    <a:pt x="13" y="7"/>
                    <a:pt x="8" y="4"/>
                  </a:cubicBezTo>
                  <a:cubicBezTo>
                    <a:pt x="3" y="2"/>
                    <a:pt x="0" y="0"/>
                    <a:pt x="0" y="0"/>
                  </a:cubicBezTo>
                  <a:cubicBezTo>
                    <a:pt x="0" y="0"/>
                    <a:pt x="4" y="1"/>
                    <a:pt x="9" y="3"/>
                  </a:cubicBezTo>
                  <a:cubicBezTo>
                    <a:pt x="14" y="5"/>
                    <a:pt x="17" y="8"/>
                    <a:pt x="17" y="8"/>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66" name="Freeform 231"/>
            <p:cNvSpPr>
              <a:spLocks/>
            </p:cNvSpPr>
            <p:nvPr/>
          </p:nvSpPr>
          <p:spPr bwMode="auto">
            <a:xfrm>
              <a:off x="-4841875" y="-3951288"/>
              <a:ext cx="71437" cy="33337"/>
            </a:xfrm>
            <a:custGeom>
              <a:avLst/>
              <a:gdLst>
                <a:gd name="T0" fmla="*/ 18 w 19"/>
                <a:gd name="T1" fmla="*/ 9 h 9"/>
                <a:gd name="T2" fmla="*/ 9 w 19"/>
                <a:gd name="T3" fmla="*/ 5 h 9"/>
                <a:gd name="T4" fmla="*/ 0 w 19"/>
                <a:gd name="T5" fmla="*/ 0 h 9"/>
                <a:gd name="T6" fmla="*/ 9 w 19"/>
                <a:gd name="T7" fmla="*/ 4 h 9"/>
                <a:gd name="T8" fmla="*/ 18 w 19"/>
                <a:gd name="T9" fmla="*/ 9 h 9"/>
              </a:gdLst>
              <a:ahLst/>
              <a:cxnLst>
                <a:cxn ang="0">
                  <a:pos x="T0" y="T1"/>
                </a:cxn>
                <a:cxn ang="0">
                  <a:pos x="T2" y="T3"/>
                </a:cxn>
                <a:cxn ang="0">
                  <a:pos x="T4" y="T5"/>
                </a:cxn>
                <a:cxn ang="0">
                  <a:pos x="T6" y="T7"/>
                </a:cxn>
                <a:cxn ang="0">
                  <a:pos x="T8" y="T9"/>
                </a:cxn>
              </a:cxnLst>
              <a:rect l="0" t="0" r="r" b="b"/>
              <a:pathLst>
                <a:path w="19" h="9">
                  <a:moveTo>
                    <a:pt x="18" y="9"/>
                  </a:moveTo>
                  <a:cubicBezTo>
                    <a:pt x="19" y="9"/>
                    <a:pt x="14" y="8"/>
                    <a:pt x="9" y="5"/>
                  </a:cubicBezTo>
                  <a:cubicBezTo>
                    <a:pt x="4" y="3"/>
                    <a:pt x="0" y="0"/>
                    <a:pt x="0" y="0"/>
                  </a:cubicBezTo>
                  <a:cubicBezTo>
                    <a:pt x="0" y="0"/>
                    <a:pt x="4" y="1"/>
                    <a:pt x="9" y="4"/>
                  </a:cubicBezTo>
                  <a:cubicBezTo>
                    <a:pt x="15" y="6"/>
                    <a:pt x="18" y="9"/>
                    <a:pt x="18" y="9"/>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67" name="Freeform 232"/>
            <p:cNvSpPr>
              <a:spLocks/>
            </p:cNvSpPr>
            <p:nvPr/>
          </p:nvSpPr>
          <p:spPr bwMode="auto">
            <a:xfrm>
              <a:off x="-4833938" y="-3962400"/>
              <a:ext cx="63500" cy="25400"/>
            </a:xfrm>
            <a:custGeom>
              <a:avLst/>
              <a:gdLst>
                <a:gd name="T0" fmla="*/ 17 w 17"/>
                <a:gd name="T1" fmla="*/ 7 h 7"/>
                <a:gd name="T2" fmla="*/ 8 w 17"/>
                <a:gd name="T3" fmla="*/ 5 h 7"/>
                <a:gd name="T4" fmla="*/ 0 w 17"/>
                <a:gd name="T5" fmla="*/ 0 h 7"/>
                <a:gd name="T6" fmla="*/ 8 w 17"/>
                <a:gd name="T7" fmla="*/ 3 h 7"/>
                <a:gd name="T8" fmla="*/ 17 w 17"/>
                <a:gd name="T9" fmla="*/ 7 h 7"/>
              </a:gdLst>
              <a:ahLst/>
              <a:cxnLst>
                <a:cxn ang="0">
                  <a:pos x="T0" y="T1"/>
                </a:cxn>
                <a:cxn ang="0">
                  <a:pos x="T2" y="T3"/>
                </a:cxn>
                <a:cxn ang="0">
                  <a:pos x="T4" y="T5"/>
                </a:cxn>
                <a:cxn ang="0">
                  <a:pos x="T6" y="T7"/>
                </a:cxn>
                <a:cxn ang="0">
                  <a:pos x="T8" y="T9"/>
                </a:cxn>
              </a:cxnLst>
              <a:rect l="0" t="0" r="r" b="b"/>
              <a:pathLst>
                <a:path w="17" h="7">
                  <a:moveTo>
                    <a:pt x="17" y="7"/>
                  </a:moveTo>
                  <a:cubicBezTo>
                    <a:pt x="17" y="7"/>
                    <a:pt x="13" y="7"/>
                    <a:pt x="8" y="5"/>
                  </a:cubicBezTo>
                  <a:cubicBezTo>
                    <a:pt x="3" y="2"/>
                    <a:pt x="0" y="0"/>
                    <a:pt x="0" y="0"/>
                  </a:cubicBezTo>
                  <a:cubicBezTo>
                    <a:pt x="0" y="0"/>
                    <a:pt x="4" y="1"/>
                    <a:pt x="8" y="3"/>
                  </a:cubicBezTo>
                  <a:cubicBezTo>
                    <a:pt x="13" y="5"/>
                    <a:pt x="17" y="7"/>
                    <a:pt x="17" y="7"/>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68" name="Freeform 233"/>
            <p:cNvSpPr>
              <a:spLocks/>
            </p:cNvSpPr>
            <p:nvPr/>
          </p:nvSpPr>
          <p:spPr bwMode="auto">
            <a:xfrm>
              <a:off x="-4848225" y="-3992563"/>
              <a:ext cx="82550" cy="38100"/>
            </a:xfrm>
            <a:custGeom>
              <a:avLst/>
              <a:gdLst>
                <a:gd name="T0" fmla="*/ 22 w 22"/>
                <a:gd name="T1" fmla="*/ 10 h 10"/>
                <a:gd name="T2" fmla="*/ 11 w 22"/>
                <a:gd name="T3" fmla="*/ 5 h 10"/>
                <a:gd name="T4" fmla="*/ 0 w 22"/>
                <a:gd name="T5" fmla="*/ 0 h 10"/>
                <a:gd name="T6" fmla="*/ 11 w 22"/>
                <a:gd name="T7" fmla="*/ 4 h 10"/>
                <a:gd name="T8" fmla="*/ 22 w 22"/>
                <a:gd name="T9" fmla="*/ 10 h 10"/>
              </a:gdLst>
              <a:ahLst/>
              <a:cxnLst>
                <a:cxn ang="0">
                  <a:pos x="T0" y="T1"/>
                </a:cxn>
                <a:cxn ang="0">
                  <a:pos x="T2" y="T3"/>
                </a:cxn>
                <a:cxn ang="0">
                  <a:pos x="T4" y="T5"/>
                </a:cxn>
                <a:cxn ang="0">
                  <a:pos x="T6" y="T7"/>
                </a:cxn>
                <a:cxn ang="0">
                  <a:pos x="T8" y="T9"/>
                </a:cxn>
              </a:cxnLst>
              <a:rect l="0" t="0" r="r" b="b"/>
              <a:pathLst>
                <a:path w="22" h="10">
                  <a:moveTo>
                    <a:pt x="22" y="10"/>
                  </a:moveTo>
                  <a:cubicBezTo>
                    <a:pt x="22" y="10"/>
                    <a:pt x="17" y="8"/>
                    <a:pt x="11" y="5"/>
                  </a:cubicBezTo>
                  <a:cubicBezTo>
                    <a:pt x="5" y="3"/>
                    <a:pt x="0" y="0"/>
                    <a:pt x="0" y="0"/>
                  </a:cubicBezTo>
                  <a:cubicBezTo>
                    <a:pt x="0" y="0"/>
                    <a:pt x="5" y="1"/>
                    <a:pt x="11" y="4"/>
                  </a:cubicBezTo>
                  <a:cubicBezTo>
                    <a:pt x="17" y="7"/>
                    <a:pt x="22" y="10"/>
                    <a:pt x="22" y="10"/>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69" name="Freeform 234"/>
            <p:cNvSpPr>
              <a:spLocks/>
            </p:cNvSpPr>
            <p:nvPr/>
          </p:nvSpPr>
          <p:spPr bwMode="auto">
            <a:xfrm>
              <a:off x="-4830763" y="-4006850"/>
              <a:ext cx="57150" cy="25400"/>
            </a:xfrm>
            <a:custGeom>
              <a:avLst/>
              <a:gdLst>
                <a:gd name="T0" fmla="*/ 15 w 15"/>
                <a:gd name="T1" fmla="*/ 7 h 7"/>
                <a:gd name="T2" fmla="*/ 7 w 15"/>
                <a:gd name="T3" fmla="*/ 4 h 7"/>
                <a:gd name="T4" fmla="*/ 0 w 15"/>
                <a:gd name="T5" fmla="*/ 0 h 7"/>
                <a:gd name="T6" fmla="*/ 8 w 15"/>
                <a:gd name="T7" fmla="*/ 3 h 7"/>
                <a:gd name="T8" fmla="*/ 15 w 15"/>
                <a:gd name="T9" fmla="*/ 7 h 7"/>
              </a:gdLst>
              <a:ahLst/>
              <a:cxnLst>
                <a:cxn ang="0">
                  <a:pos x="T0" y="T1"/>
                </a:cxn>
                <a:cxn ang="0">
                  <a:pos x="T2" y="T3"/>
                </a:cxn>
                <a:cxn ang="0">
                  <a:pos x="T4" y="T5"/>
                </a:cxn>
                <a:cxn ang="0">
                  <a:pos x="T6" y="T7"/>
                </a:cxn>
                <a:cxn ang="0">
                  <a:pos x="T8" y="T9"/>
                </a:cxn>
              </a:cxnLst>
              <a:rect l="0" t="0" r="r" b="b"/>
              <a:pathLst>
                <a:path w="15" h="7">
                  <a:moveTo>
                    <a:pt x="15" y="7"/>
                  </a:moveTo>
                  <a:cubicBezTo>
                    <a:pt x="15" y="7"/>
                    <a:pt x="11" y="6"/>
                    <a:pt x="7" y="4"/>
                  </a:cubicBezTo>
                  <a:cubicBezTo>
                    <a:pt x="3" y="2"/>
                    <a:pt x="0" y="0"/>
                    <a:pt x="0" y="0"/>
                  </a:cubicBezTo>
                  <a:cubicBezTo>
                    <a:pt x="0" y="0"/>
                    <a:pt x="4" y="1"/>
                    <a:pt x="8" y="3"/>
                  </a:cubicBezTo>
                  <a:cubicBezTo>
                    <a:pt x="12" y="5"/>
                    <a:pt x="15" y="7"/>
                    <a:pt x="15" y="7"/>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70" name="Freeform 235"/>
            <p:cNvSpPr>
              <a:spLocks/>
            </p:cNvSpPr>
            <p:nvPr/>
          </p:nvSpPr>
          <p:spPr bwMode="auto">
            <a:xfrm>
              <a:off x="-4856163" y="-4033838"/>
              <a:ext cx="90487" cy="38100"/>
            </a:xfrm>
            <a:custGeom>
              <a:avLst/>
              <a:gdLst>
                <a:gd name="T0" fmla="*/ 24 w 24"/>
                <a:gd name="T1" fmla="*/ 10 h 10"/>
                <a:gd name="T2" fmla="*/ 12 w 24"/>
                <a:gd name="T3" fmla="*/ 5 h 10"/>
                <a:gd name="T4" fmla="*/ 0 w 24"/>
                <a:gd name="T5" fmla="*/ 0 h 10"/>
                <a:gd name="T6" fmla="*/ 12 w 24"/>
                <a:gd name="T7" fmla="*/ 4 h 10"/>
                <a:gd name="T8" fmla="*/ 24 w 24"/>
                <a:gd name="T9" fmla="*/ 10 h 10"/>
              </a:gdLst>
              <a:ahLst/>
              <a:cxnLst>
                <a:cxn ang="0">
                  <a:pos x="T0" y="T1"/>
                </a:cxn>
                <a:cxn ang="0">
                  <a:pos x="T2" y="T3"/>
                </a:cxn>
                <a:cxn ang="0">
                  <a:pos x="T4" y="T5"/>
                </a:cxn>
                <a:cxn ang="0">
                  <a:pos x="T6" y="T7"/>
                </a:cxn>
                <a:cxn ang="0">
                  <a:pos x="T8" y="T9"/>
                </a:cxn>
              </a:cxnLst>
              <a:rect l="0" t="0" r="r" b="b"/>
              <a:pathLst>
                <a:path w="24" h="10">
                  <a:moveTo>
                    <a:pt x="24" y="10"/>
                  </a:moveTo>
                  <a:cubicBezTo>
                    <a:pt x="24" y="10"/>
                    <a:pt x="18" y="8"/>
                    <a:pt x="12" y="5"/>
                  </a:cubicBezTo>
                  <a:cubicBezTo>
                    <a:pt x="5" y="3"/>
                    <a:pt x="0" y="0"/>
                    <a:pt x="0" y="0"/>
                  </a:cubicBezTo>
                  <a:cubicBezTo>
                    <a:pt x="0" y="0"/>
                    <a:pt x="6" y="1"/>
                    <a:pt x="12" y="4"/>
                  </a:cubicBezTo>
                  <a:cubicBezTo>
                    <a:pt x="19" y="7"/>
                    <a:pt x="24" y="10"/>
                    <a:pt x="24" y="10"/>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71" name="Freeform 236"/>
            <p:cNvSpPr>
              <a:spLocks/>
            </p:cNvSpPr>
            <p:nvPr/>
          </p:nvSpPr>
          <p:spPr bwMode="auto">
            <a:xfrm>
              <a:off x="-4826000" y="-4048125"/>
              <a:ext cx="63500" cy="28575"/>
            </a:xfrm>
            <a:custGeom>
              <a:avLst/>
              <a:gdLst>
                <a:gd name="T0" fmla="*/ 17 w 17"/>
                <a:gd name="T1" fmla="*/ 8 h 8"/>
                <a:gd name="T2" fmla="*/ 8 w 17"/>
                <a:gd name="T3" fmla="*/ 5 h 8"/>
                <a:gd name="T4" fmla="*/ 0 w 17"/>
                <a:gd name="T5" fmla="*/ 0 h 8"/>
                <a:gd name="T6" fmla="*/ 9 w 17"/>
                <a:gd name="T7" fmla="*/ 4 h 8"/>
                <a:gd name="T8" fmla="*/ 17 w 17"/>
                <a:gd name="T9" fmla="*/ 8 h 8"/>
              </a:gdLst>
              <a:ahLst/>
              <a:cxnLst>
                <a:cxn ang="0">
                  <a:pos x="T0" y="T1"/>
                </a:cxn>
                <a:cxn ang="0">
                  <a:pos x="T2" y="T3"/>
                </a:cxn>
                <a:cxn ang="0">
                  <a:pos x="T4" y="T5"/>
                </a:cxn>
                <a:cxn ang="0">
                  <a:pos x="T6" y="T7"/>
                </a:cxn>
                <a:cxn ang="0">
                  <a:pos x="T8" y="T9"/>
                </a:cxn>
              </a:cxnLst>
              <a:rect l="0" t="0" r="r" b="b"/>
              <a:pathLst>
                <a:path w="17" h="8">
                  <a:moveTo>
                    <a:pt x="17" y="8"/>
                  </a:moveTo>
                  <a:cubicBezTo>
                    <a:pt x="17" y="8"/>
                    <a:pt x="13" y="7"/>
                    <a:pt x="8" y="5"/>
                  </a:cubicBezTo>
                  <a:cubicBezTo>
                    <a:pt x="3" y="3"/>
                    <a:pt x="0" y="0"/>
                    <a:pt x="0" y="0"/>
                  </a:cubicBezTo>
                  <a:cubicBezTo>
                    <a:pt x="0" y="0"/>
                    <a:pt x="4" y="1"/>
                    <a:pt x="9" y="4"/>
                  </a:cubicBezTo>
                  <a:cubicBezTo>
                    <a:pt x="13" y="6"/>
                    <a:pt x="17" y="8"/>
                    <a:pt x="17" y="8"/>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72" name="Freeform 237"/>
            <p:cNvSpPr>
              <a:spLocks/>
            </p:cNvSpPr>
            <p:nvPr/>
          </p:nvSpPr>
          <p:spPr bwMode="auto">
            <a:xfrm>
              <a:off x="-4814888" y="-4067175"/>
              <a:ext cx="55562" cy="25400"/>
            </a:xfrm>
            <a:custGeom>
              <a:avLst/>
              <a:gdLst>
                <a:gd name="T0" fmla="*/ 15 w 15"/>
                <a:gd name="T1" fmla="*/ 7 h 7"/>
                <a:gd name="T2" fmla="*/ 7 w 15"/>
                <a:gd name="T3" fmla="*/ 4 h 7"/>
                <a:gd name="T4" fmla="*/ 0 w 15"/>
                <a:gd name="T5" fmla="*/ 0 h 7"/>
                <a:gd name="T6" fmla="*/ 8 w 15"/>
                <a:gd name="T7" fmla="*/ 3 h 7"/>
                <a:gd name="T8" fmla="*/ 15 w 15"/>
                <a:gd name="T9" fmla="*/ 7 h 7"/>
              </a:gdLst>
              <a:ahLst/>
              <a:cxnLst>
                <a:cxn ang="0">
                  <a:pos x="T0" y="T1"/>
                </a:cxn>
                <a:cxn ang="0">
                  <a:pos x="T2" y="T3"/>
                </a:cxn>
                <a:cxn ang="0">
                  <a:pos x="T4" y="T5"/>
                </a:cxn>
                <a:cxn ang="0">
                  <a:pos x="T6" y="T7"/>
                </a:cxn>
                <a:cxn ang="0">
                  <a:pos x="T8" y="T9"/>
                </a:cxn>
              </a:cxnLst>
              <a:rect l="0" t="0" r="r" b="b"/>
              <a:pathLst>
                <a:path w="15" h="7">
                  <a:moveTo>
                    <a:pt x="15" y="7"/>
                  </a:moveTo>
                  <a:cubicBezTo>
                    <a:pt x="15" y="7"/>
                    <a:pt x="11" y="6"/>
                    <a:pt x="7" y="4"/>
                  </a:cubicBezTo>
                  <a:cubicBezTo>
                    <a:pt x="3" y="2"/>
                    <a:pt x="0" y="0"/>
                    <a:pt x="0" y="0"/>
                  </a:cubicBezTo>
                  <a:cubicBezTo>
                    <a:pt x="0" y="0"/>
                    <a:pt x="3" y="1"/>
                    <a:pt x="8" y="3"/>
                  </a:cubicBezTo>
                  <a:cubicBezTo>
                    <a:pt x="12" y="5"/>
                    <a:pt x="15" y="7"/>
                    <a:pt x="15" y="7"/>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73" name="Freeform 238"/>
            <p:cNvSpPr>
              <a:spLocks/>
            </p:cNvSpPr>
            <p:nvPr/>
          </p:nvSpPr>
          <p:spPr bwMode="auto">
            <a:xfrm>
              <a:off x="-4792663" y="-4075113"/>
              <a:ext cx="26987" cy="11112"/>
            </a:xfrm>
            <a:custGeom>
              <a:avLst/>
              <a:gdLst>
                <a:gd name="T0" fmla="*/ 7 w 7"/>
                <a:gd name="T1" fmla="*/ 1 h 3"/>
                <a:gd name="T2" fmla="*/ 3 w 7"/>
                <a:gd name="T3" fmla="*/ 2 h 3"/>
                <a:gd name="T4" fmla="*/ 0 w 7"/>
                <a:gd name="T5" fmla="*/ 0 h 3"/>
                <a:gd name="T6" fmla="*/ 4 w 7"/>
                <a:gd name="T7" fmla="*/ 1 h 3"/>
                <a:gd name="T8" fmla="*/ 7 w 7"/>
                <a:gd name="T9" fmla="*/ 1 h 3"/>
              </a:gdLst>
              <a:ahLst/>
              <a:cxnLst>
                <a:cxn ang="0">
                  <a:pos x="T0" y="T1"/>
                </a:cxn>
                <a:cxn ang="0">
                  <a:pos x="T2" y="T3"/>
                </a:cxn>
                <a:cxn ang="0">
                  <a:pos x="T4" y="T5"/>
                </a:cxn>
                <a:cxn ang="0">
                  <a:pos x="T6" y="T7"/>
                </a:cxn>
                <a:cxn ang="0">
                  <a:pos x="T8" y="T9"/>
                </a:cxn>
              </a:cxnLst>
              <a:rect l="0" t="0" r="r" b="b"/>
              <a:pathLst>
                <a:path w="7" h="3">
                  <a:moveTo>
                    <a:pt x="7" y="1"/>
                  </a:moveTo>
                  <a:cubicBezTo>
                    <a:pt x="7" y="1"/>
                    <a:pt x="6" y="3"/>
                    <a:pt x="3" y="2"/>
                  </a:cubicBezTo>
                  <a:cubicBezTo>
                    <a:pt x="1" y="1"/>
                    <a:pt x="0" y="0"/>
                    <a:pt x="0" y="0"/>
                  </a:cubicBezTo>
                  <a:cubicBezTo>
                    <a:pt x="0" y="0"/>
                    <a:pt x="2" y="0"/>
                    <a:pt x="4" y="1"/>
                  </a:cubicBezTo>
                  <a:cubicBezTo>
                    <a:pt x="6" y="2"/>
                    <a:pt x="7" y="1"/>
                    <a:pt x="7" y="1"/>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74" name="Freeform 239"/>
            <p:cNvSpPr>
              <a:spLocks/>
            </p:cNvSpPr>
            <p:nvPr/>
          </p:nvSpPr>
          <p:spPr bwMode="auto">
            <a:xfrm>
              <a:off x="-5205413" y="-3965575"/>
              <a:ext cx="26987" cy="11112"/>
            </a:xfrm>
            <a:custGeom>
              <a:avLst/>
              <a:gdLst>
                <a:gd name="T0" fmla="*/ 7 w 7"/>
                <a:gd name="T1" fmla="*/ 3 h 3"/>
                <a:gd name="T2" fmla="*/ 3 w 7"/>
                <a:gd name="T3" fmla="*/ 2 h 3"/>
                <a:gd name="T4" fmla="*/ 0 w 7"/>
                <a:gd name="T5" fmla="*/ 0 h 3"/>
                <a:gd name="T6" fmla="*/ 4 w 7"/>
                <a:gd name="T7" fmla="*/ 1 h 3"/>
                <a:gd name="T8" fmla="*/ 7 w 7"/>
                <a:gd name="T9" fmla="*/ 3 h 3"/>
              </a:gdLst>
              <a:ahLst/>
              <a:cxnLst>
                <a:cxn ang="0">
                  <a:pos x="T0" y="T1"/>
                </a:cxn>
                <a:cxn ang="0">
                  <a:pos x="T2" y="T3"/>
                </a:cxn>
                <a:cxn ang="0">
                  <a:pos x="T4" y="T5"/>
                </a:cxn>
                <a:cxn ang="0">
                  <a:pos x="T6" y="T7"/>
                </a:cxn>
                <a:cxn ang="0">
                  <a:pos x="T8" y="T9"/>
                </a:cxn>
              </a:cxnLst>
              <a:rect l="0" t="0" r="r" b="b"/>
              <a:pathLst>
                <a:path w="7" h="3">
                  <a:moveTo>
                    <a:pt x="7" y="3"/>
                  </a:moveTo>
                  <a:cubicBezTo>
                    <a:pt x="7" y="3"/>
                    <a:pt x="6" y="3"/>
                    <a:pt x="3" y="2"/>
                  </a:cubicBezTo>
                  <a:cubicBezTo>
                    <a:pt x="1" y="1"/>
                    <a:pt x="0" y="0"/>
                    <a:pt x="0" y="0"/>
                  </a:cubicBezTo>
                  <a:cubicBezTo>
                    <a:pt x="0" y="0"/>
                    <a:pt x="2" y="0"/>
                    <a:pt x="4" y="1"/>
                  </a:cubicBezTo>
                  <a:cubicBezTo>
                    <a:pt x="6" y="2"/>
                    <a:pt x="7" y="3"/>
                    <a:pt x="7" y="3"/>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75" name="Freeform 240"/>
            <p:cNvSpPr>
              <a:spLocks/>
            </p:cNvSpPr>
            <p:nvPr/>
          </p:nvSpPr>
          <p:spPr bwMode="auto">
            <a:xfrm>
              <a:off x="-5194300" y="-3981450"/>
              <a:ext cx="19050" cy="7937"/>
            </a:xfrm>
            <a:custGeom>
              <a:avLst/>
              <a:gdLst>
                <a:gd name="T0" fmla="*/ 5 w 5"/>
                <a:gd name="T1" fmla="*/ 2 h 2"/>
                <a:gd name="T2" fmla="*/ 2 w 5"/>
                <a:gd name="T3" fmla="*/ 1 h 2"/>
                <a:gd name="T4" fmla="*/ 0 w 5"/>
                <a:gd name="T5" fmla="*/ 0 h 2"/>
                <a:gd name="T6" fmla="*/ 3 w 5"/>
                <a:gd name="T7" fmla="*/ 1 h 2"/>
                <a:gd name="T8" fmla="*/ 5 w 5"/>
                <a:gd name="T9" fmla="*/ 2 h 2"/>
              </a:gdLst>
              <a:ahLst/>
              <a:cxnLst>
                <a:cxn ang="0">
                  <a:pos x="T0" y="T1"/>
                </a:cxn>
                <a:cxn ang="0">
                  <a:pos x="T2" y="T3"/>
                </a:cxn>
                <a:cxn ang="0">
                  <a:pos x="T4" y="T5"/>
                </a:cxn>
                <a:cxn ang="0">
                  <a:pos x="T6" y="T7"/>
                </a:cxn>
                <a:cxn ang="0">
                  <a:pos x="T8" y="T9"/>
                </a:cxn>
              </a:cxnLst>
              <a:rect l="0" t="0" r="r" b="b"/>
              <a:pathLst>
                <a:path w="5" h="2">
                  <a:moveTo>
                    <a:pt x="5" y="2"/>
                  </a:moveTo>
                  <a:cubicBezTo>
                    <a:pt x="5" y="2"/>
                    <a:pt x="4" y="2"/>
                    <a:pt x="2" y="1"/>
                  </a:cubicBezTo>
                  <a:cubicBezTo>
                    <a:pt x="1" y="1"/>
                    <a:pt x="0" y="0"/>
                    <a:pt x="0" y="0"/>
                  </a:cubicBezTo>
                  <a:cubicBezTo>
                    <a:pt x="0" y="0"/>
                    <a:pt x="1" y="0"/>
                    <a:pt x="3" y="1"/>
                  </a:cubicBezTo>
                  <a:cubicBezTo>
                    <a:pt x="4" y="1"/>
                    <a:pt x="5" y="2"/>
                    <a:pt x="5" y="2"/>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76" name="Freeform 241"/>
            <p:cNvSpPr>
              <a:spLocks/>
            </p:cNvSpPr>
            <p:nvPr/>
          </p:nvSpPr>
          <p:spPr bwMode="auto">
            <a:xfrm>
              <a:off x="-5202238" y="-4000500"/>
              <a:ext cx="11112" cy="11112"/>
            </a:xfrm>
            <a:custGeom>
              <a:avLst/>
              <a:gdLst>
                <a:gd name="T0" fmla="*/ 0 w 3"/>
                <a:gd name="T1" fmla="*/ 0 h 3"/>
                <a:gd name="T2" fmla="*/ 2 w 3"/>
                <a:gd name="T3" fmla="*/ 2 h 3"/>
                <a:gd name="T4" fmla="*/ 3 w 3"/>
                <a:gd name="T5" fmla="*/ 3 h 3"/>
                <a:gd name="T6" fmla="*/ 1 w 3"/>
                <a:gd name="T7" fmla="*/ 2 h 3"/>
                <a:gd name="T8" fmla="*/ 0 w 3"/>
                <a:gd name="T9" fmla="*/ 0 h 3"/>
              </a:gdLst>
              <a:ahLst/>
              <a:cxnLst>
                <a:cxn ang="0">
                  <a:pos x="T0" y="T1"/>
                </a:cxn>
                <a:cxn ang="0">
                  <a:pos x="T2" y="T3"/>
                </a:cxn>
                <a:cxn ang="0">
                  <a:pos x="T4" y="T5"/>
                </a:cxn>
                <a:cxn ang="0">
                  <a:pos x="T6" y="T7"/>
                </a:cxn>
                <a:cxn ang="0">
                  <a:pos x="T8" y="T9"/>
                </a:cxn>
              </a:cxnLst>
              <a:rect l="0" t="0" r="r" b="b"/>
              <a:pathLst>
                <a:path w="3" h="3">
                  <a:moveTo>
                    <a:pt x="0" y="0"/>
                  </a:moveTo>
                  <a:cubicBezTo>
                    <a:pt x="0" y="0"/>
                    <a:pt x="1" y="1"/>
                    <a:pt x="2" y="2"/>
                  </a:cubicBezTo>
                  <a:cubicBezTo>
                    <a:pt x="3" y="2"/>
                    <a:pt x="3" y="3"/>
                    <a:pt x="3" y="3"/>
                  </a:cubicBezTo>
                  <a:cubicBezTo>
                    <a:pt x="3" y="3"/>
                    <a:pt x="2" y="3"/>
                    <a:pt x="1" y="2"/>
                  </a:cubicBezTo>
                  <a:cubicBezTo>
                    <a:pt x="1" y="1"/>
                    <a:pt x="0" y="0"/>
                    <a:pt x="0" y="0"/>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77" name="Freeform 242"/>
            <p:cNvSpPr>
              <a:spLocks/>
            </p:cNvSpPr>
            <p:nvPr/>
          </p:nvSpPr>
          <p:spPr bwMode="auto">
            <a:xfrm>
              <a:off x="-5208588" y="-4067175"/>
              <a:ext cx="14287" cy="11112"/>
            </a:xfrm>
            <a:custGeom>
              <a:avLst/>
              <a:gdLst>
                <a:gd name="T0" fmla="*/ 4 w 4"/>
                <a:gd name="T1" fmla="*/ 3 h 3"/>
                <a:gd name="T2" fmla="*/ 2 w 4"/>
                <a:gd name="T3" fmla="*/ 1 h 3"/>
                <a:gd name="T4" fmla="*/ 0 w 4"/>
                <a:gd name="T5" fmla="*/ 0 h 3"/>
                <a:gd name="T6" fmla="*/ 3 w 4"/>
                <a:gd name="T7" fmla="*/ 1 h 3"/>
                <a:gd name="T8" fmla="*/ 4 w 4"/>
                <a:gd name="T9" fmla="*/ 3 h 3"/>
              </a:gdLst>
              <a:ahLst/>
              <a:cxnLst>
                <a:cxn ang="0">
                  <a:pos x="T0" y="T1"/>
                </a:cxn>
                <a:cxn ang="0">
                  <a:pos x="T2" y="T3"/>
                </a:cxn>
                <a:cxn ang="0">
                  <a:pos x="T4" y="T5"/>
                </a:cxn>
                <a:cxn ang="0">
                  <a:pos x="T6" y="T7"/>
                </a:cxn>
                <a:cxn ang="0">
                  <a:pos x="T8" y="T9"/>
                </a:cxn>
              </a:cxnLst>
              <a:rect l="0" t="0" r="r" b="b"/>
              <a:pathLst>
                <a:path w="4" h="3">
                  <a:moveTo>
                    <a:pt x="4" y="3"/>
                  </a:moveTo>
                  <a:cubicBezTo>
                    <a:pt x="4" y="3"/>
                    <a:pt x="3" y="2"/>
                    <a:pt x="2" y="1"/>
                  </a:cubicBezTo>
                  <a:cubicBezTo>
                    <a:pt x="1" y="1"/>
                    <a:pt x="0" y="0"/>
                    <a:pt x="0" y="0"/>
                  </a:cubicBezTo>
                  <a:cubicBezTo>
                    <a:pt x="0" y="0"/>
                    <a:pt x="2" y="0"/>
                    <a:pt x="3" y="1"/>
                  </a:cubicBezTo>
                  <a:cubicBezTo>
                    <a:pt x="4" y="2"/>
                    <a:pt x="4" y="3"/>
                    <a:pt x="4" y="3"/>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78" name="Freeform 243"/>
            <p:cNvSpPr>
              <a:spLocks/>
            </p:cNvSpPr>
            <p:nvPr/>
          </p:nvSpPr>
          <p:spPr bwMode="auto">
            <a:xfrm>
              <a:off x="-5202238" y="-4116388"/>
              <a:ext cx="0" cy="3175"/>
            </a:xfrm>
            <a:custGeom>
              <a:avLst/>
              <a:gdLst>
                <a:gd name="T0" fmla="*/ 2 h 2"/>
                <a:gd name="T1" fmla="*/ 2 h 2"/>
                <a:gd name="T2" fmla="*/ 2 h 2"/>
                <a:gd name="T3" fmla="*/ 0 h 2"/>
                <a:gd name="T4" fmla="*/ 2 h 2"/>
              </a:gdLst>
              <a:ahLst/>
              <a:cxnLst>
                <a:cxn ang="0">
                  <a:pos x="0" y="T0"/>
                </a:cxn>
                <a:cxn ang="0">
                  <a:pos x="0" y="T1"/>
                </a:cxn>
                <a:cxn ang="0">
                  <a:pos x="0" y="T2"/>
                </a:cxn>
                <a:cxn ang="0">
                  <a:pos x="0" y="T3"/>
                </a:cxn>
                <a:cxn ang="0">
                  <a:pos x="0" y="T4"/>
                </a:cxn>
              </a:cxnLst>
              <a:rect l="0" t="0" r="r" b="b"/>
              <a:pathLst>
                <a:path h="2">
                  <a:moveTo>
                    <a:pt x="0" y="2"/>
                  </a:moveTo>
                  <a:lnTo>
                    <a:pt x="0" y="2"/>
                  </a:lnTo>
                  <a:lnTo>
                    <a:pt x="0" y="2"/>
                  </a:lnTo>
                  <a:lnTo>
                    <a:pt x="0" y="0"/>
                  </a:lnTo>
                  <a:lnTo>
                    <a:pt x="0" y="2"/>
                  </a:ln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79" name="Freeform 244"/>
            <p:cNvSpPr>
              <a:spLocks/>
            </p:cNvSpPr>
            <p:nvPr/>
          </p:nvSpPr>
          <p:spPr bwMode="auto">
            <a:xfrm>
              <a:off x="-5197475" y="-4154488"/>
              <a:ext cx="3175" cy="7937"/>
            </a:xfrm>
            <a:custGeom>
              <a:avLst/>
              <a:gdLst>
                <a:gd name="T0" fmla="*/ 0 w 1"/>
                <a:gd name="T1" fmla="*/ 0 h 2"/>
                <a:gd name="T2" fmla="*/ 1 w 1"/>
                <a:gd name="T3" fmla="*/ 1 h 2"/>
                <a:gd name="T4" fmla="*/ 1 w 1"/>
                <a:gd name="T5" fmla="*/ 2 h 2"/>
                <a:gd name="T6" fmla="*/ 0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1" y="1"/>
                  </a:cubicBezTo>
                  <a:cubicBezTo>
                    <a:pt x="1" y="1"/>
                    <a:pt x="1" y="2"/>
                    <a:pt x="1" y="2"/>
                  </a:cubicBezTo>
                  <a:cubicBezTo>
                    <a:pt x="1" y="2"/>
                    <a:pt x="0" y="2"/>
                    <a:pt x="0" y="1"/>
                  </a:cubicBezTo>
                  <a:cubicBezTo>
                    <a:pt x="0" y="0"/>
                    <a:pt x="0" y="0"/>
                    <a:pt x="0" y="0"/>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80" name="Freeform 245"/>
            <p:cNvSpPr>
              <a:spLocks/>
            </p:cNvSpPr>
            <p:nvPr/>
          </p:nvSpPr>
          <p:spPr bwMode="auto">
            <a:xfrm>
              <a:off x="-5197475" y="-4202113"/>
              <a:ext cx="19050" cy="6350"/>
            </a:xfrm>
            <a:custGeom>
              <a:avLst/>
              <a:gdLst>
                <a:gd name="T0" fmla="*/ 5 w 5"/>
                <a:gd name="T1" fmla="*/ 2 h 2"/>
                <a:gd name="T2" fmla="*/ 2 w 5"/>
                <a:gd name="T3" fmla="*/ 2 h 2"/>
                <a:gd name="T4" fmla="*/ 0 w 5"/>
                <a:gd name="T5" fmla="*/ 0 h 2"/>
                <a:gd name="T6" fmla="*/ 2 w 5"/>
                <a:gd name="T7" fmla="*/ 1 h 2"/>
                <a:gd name="T8" fmla="*/ 5 w 5"/>
                <a:gd name="T9" fmla="*/ 2 h 2"/>
              </a:gdLst>
              <a:ahLst/>
              <a:cxnLst>
                <a:cxn ang="0">
                  <a:pos x="T0" y="T1"/>
                </a:cxn>
                <a:cxn ang="0">
                  <a:pos x="T2" y="T3"/>
                </a:cxn>
                <a:cxn ang="0">
                  <a:pos x="T4" y="T5"/>
                </a:cxn>
                <a:cxn ang="0">
                  <a:pos x="T6" y="T7"/>
                </a:cxn>
                <a:cxn ang="0">
                  <a:pos x="T8" y="T9"/>
                </a:cxn>
              </a:cxnLst>
              <a:rect l="0" t="0" r="r" b="b"/>
              <a:pathLst>
                <a:path w="5" h="2">
                  <a:moveTo>
                    <a:pt x="5" y="2"/>
                  </a:moveTo>
                  <a:cubicBezTo>
                    <a:pt x="5" y="2"/>
                    <a:pt x="3" y="2"/>
                    <a:pt x="2" y="2"/>
                  </a:cubicBezTo>
                  <a:cubicBezTo>
                    <a:pt x="1" y="1"/>
                    <a:pt x="0" y="0"/>
                    <a:pt x="0" y="0"/>
                  </a:cubicBezTo>
                  <a:cubicBezTo>
                    <a:pt x="0" y="0"/>
                    <a:pt x="1" y="1"/>
                    <a:pt x="2" y="1"/>
                  </a:cubicBezTo>
                  <a:cubicBezTo>
                    <a:pt x="4" y="2"/>
                    <a:pt x="5" y="2"/>
                    <a:pt x="5" y="2"/>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81" name="Freeform 246"/>
            <p:cNvSpPr>
              <a:spLocks/>
            </p:cNvSpPr>
            <p:nvPr/>
          </p:nvSpPr>
          <p:spPr bwMode="auto">
            <a:xfrm>
              <a:off x="-5202238" y="-4213225"/>
              <a:ext cx="30162" cy="3175"/>
            </a:xfrm>
            <a:custGeom>
              <a:avLst/>
              <a:gdLst>
                <a:gd name="T0" fmla="*/ 8 w 8"/>
                <a:gd name="T1" fmla="*/ 1 h 1"/>
                <a:gd name="T2" fmla="*/ 4 w 8"/>
                <a:gd name="T3" fmla="*/ 1 h 1"/>
                <a:gd name="T4" fmla="*/ 0 w 8"/>
                <a:gd name="T5" fmla="*/ 0 h 1"/>
                <a:gd name="T6" fmla="*/ 4 w 8"/>
                <a:gd name="T7" fmla="*/ 0 h 1"/>
                <a:gd name="T8" fmla="*/ 8 w 8"/>
                <a:gd name="T9" fmla="*/ 1 h 1"/>
              </a:gdLst>
              <a:ahLst/>
              <a:cxnLst>
                <a:cxn ang="0">
                  <a:pos x="T0" y="T1"/>
                </a:cxn>
                <a:cxn ang="0">
                  <a:pos x="T2" y="T3"/>
                </a:cxn>
                <a:cxn ang="0">
                  <a:pos x="T4" y="T5"/>
                </a:cxn>
                <a:cxn ang="0">
                  <a:pos x="T6" y="T7"/>
                </a:cxn>
                <a:cxn ang="0">
                  <a:pos x="T8" y="T9"/>
                </a:cxn>
              </a:cxnLst>
              <a:rect l="0" t="0" r="r" b="b"/>
              <a:pathLst>
                <a:path w="8" h="1">
                  <a:moveTo>
                    <a:pt x="8" y="1"/>
                  </a:moveTo>
                  <a:cubicBezTo>
                    <a:pt x="8" y="1"/>
                    <a:pt x="6" y="1"/>
                    <a:pt x="4" y="1"/>
                  </a:cubicBezTo>
                  <a:cubicBezTo>
                    <a:pt x="2" y="1"/>
                    <a:pt x="0" y="0"/>
                    <a:pt x="0" y="0"/>
                  </a:cubicBezTo>
                  <a:cubicBezTo>
                    <a:pt x="0" y="0"/>
                    <a:pt x="2" y="0"/>
                    <a:pt x="4" y="0"/>
                  </a:cubicBezTo>
                  <a:cubicBezTo>
                    <a:pt x="6" y="0"/>
                    <a:pt x="8" y="1"/>
                    <a:pt x="8" y="1"/>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82" name="Freeform 247"/>
            <p:cNvSpPr>
              <a:spLocks/>
            </p:cNvSpPr>
            <p:nvPr/>
          </p:nvSpPr>
          <p:spPr bwMode="auto">
            <a:xfrm>
              <a:off x="-5172075" y="-4232275"/>
              <a:ext cx="26987" cy="19050"/>
            </a:xfrm>
            <a:custGeom>
              <a:avLst/>
              <a:gdLst>
                <a:gd name="T0" fmla="*/ 5 w 7"/>
                <a:gd name="T1" fmla="*/ 1 h 5"/>
                <a:gd name="T2" fmla="*/ 4 w 7"/>
                <a:gd name="T3" fmla="*/ 5 h 5"/>
                <a:gd name="T4" fmla="*/ 0 w 7"/>
                <a:gd name="T5" fmla="*/ 4 h 5"/>
                <a:gd name="T6" fmla="*/ 5 w 7"/>
                <a:gd name="T7" fmla="*/ 5 h 5"/>
                <a:gd name="T8" fmla="*/ 5 w 7"/>
                <a:gd name="T9" fmla="*/ 1 h 5"/>
              </a:gdLst>
              <a:ahLst/>
              <a:cxnLst>
                <a:cxn ang="0">
                  <a:pos x="T0" y="T1"/>
                </a:cxn>
                <a:cxn ang="0">
                  <a:pos x="T2" y="T3"/>
                </a:cxn>
                <a:cxn ang="0">
                  <a:pos x="T4" y="T5"/>
                </a:cxn>
                <a:cxn ang="0">
                  <a:pos x="T6" y="T7"/>
                </a:cxn>
                <a:cxn ang="0">
                  <a:pos x="T8" y="T9"/>
                </a:cxn>
              </a:cxnLst>
              <a:rect l="0" t="0" r="r" b="b"/>
              <a:pathLst>
                <a:path w="7" h="5">
                  <a:moveTo>
                    <a:pt x="5" y="1"/>
                  </a:moveTo>
                  <a:cubicBezTo>
                    <a:pt x="5" y="0"/>
                    <a:pt x="7" y="3"/>
                    <a:pt x="4" y="5"/>
                  </a:cubicBezTo>
                  <a:cubicBezTo>
                    <a:pt x="2" y="5"/>
                    <a:pt x="0" y="4"/>
                    <a:pt x="0" y="4"/>
                  </a:cubicBezTo>
                  <a:cubicBezTo>
                    <a:pt x="0" y="4"/>
                    <a:pt x="2" y="4"/>
                    <a:pt x="5" y="5"/>
                  </a:cubicBezTo>
                  <a:cubicBezTo>
                    <a:pt x="5" y="4"/>
                    <a:pt x="6" y="0"/>
                    <a:pt x="5" y="1"/>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83" name="Freeform 248"/>
            <p:cNvSpPr>
              <a:spLocks/>
            </p:cNvSpPr>
            <p:nvPr/>
          </p:nvSpPr>
          <p:spPr bwMode="auto">
            <a:xfrm>
              <a:off x="-5137150" y="-4210050"/>
              <a:ext cx="11112" cy="3175"/>
            </a:xfrm>
            <a:custGeom>
              <a:avLst/>
              <a:gdLst>
                <a:gd name="T0" fmla="*/ 3 w 3"/>
                <a:gd name="T1" fmla="*/ 1 h 1"/>
                <a:gd name="T2" fmla="*/ 2 w 3"/>
                <a:gd name="T3" fmla="*/ 1 h 1"/>
                <a:gd name="T4" fmla="*/ 0 w 3"/>
                <a:gd name="T5" fmla="*/ 0 h 1"/>
                <a:gd name="T6" fmla="*/ 2 w 3"/>
                <a:gd name="T7" fmla="*/ 0 h 1"/>
                <a:gd name="T8" fmla="*/ 3 w 3"/>
                <a:gd name="T9" fmla="*/ 1 h 1"/>
              </a:gdLst>
              <a:ahLst/>
              <a:cxnLst>
                <a:cxn ang="0">
                  <a:pos x="T0" y="T1"/>
                </a:cxn>
                <a:cxn ang="0">
                  <a:pos x="T2" y="T3"/>
                </a:cxn>
                <a:cxn ang="0">
                  <a:pos x="T4" y="T5"/>
                </a:cxn>
                <a:cxn ang="0">
                  <a:pos x="T6" y="T7"/>
                </a:cxn>
                <a:cxn ang="0">
                  <a:pos x="T8" y="T9"/>
                </a:cxn>
              </a:cxnLst>
              <a:rect l="0" t="0" r="r" b="b"/>
              <a:pathLst>
                <a:path w="3" h="1">
                  <a:moveTo>
                    <a:pt x="3" y="1"/>
                  </a:moveTo>
                  <a:cubicBezTo>
                    <a:pt x="3" y="1"/>
                    <a:pt x="2" y="1"/>
                    <a:pt x="2" y="1"/>
                  </a:cubicBezTo>
                  <a:cubicBezTo>
                    <a:pt x="1" y="0"/>
                    <a:pt x="0" y="0"/>
                    <a:pt x="0" y="0"/>
                  </a:cubicBezTo>
                  <a:cubicBezTo>
                    <a:pt x="0" y="0"/>
                    <a:pt x="1" y="0"/>
                    <a:pt x="2" y="0"/>
                  </a:cubicBezTo>
                  <a:cubicBezTo>
                    <a:pt x="3" y="0"/>
                    <a:pt x="3" y="1"/>
                    <a:pt x="3" y="1"/>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84" name="Freeform 249"/>
            <p:cNvSpPr>
              <a:spLocks/>
            </p:cNvSpPr>
            <p:nvPr/>
          </p:nvSpPr>
          <p:spPr bwMode="auto">
            <a:xfrm>
              <a:off x="-5040313" y="-3921125"/>
              <a:ext cx="22225" cy="19050"/>
            </a:xfrm>
            <a:custGeom>
              <a:avLst/>
              <a:gdLst>
                <a:gd name="T0" fmla="*/ 6 w 6"/>
                <a:gd name="T1" fmla="*/ 5 h 5"/>
                <a:gd name="T2" fmla="*/ 3 w 6"/>
                <a:gd name="T3" fmla="*/ 3 h 5"/>
                <a:gd name="T4" fmla="*/ 0 w 6"/>
                <a:gd name="T5" fmla="*/ 0 h 5"/>
                <a:gd name="T6" fmla="*/ 3 w 6"/>
                <a:gd name="T7" fmla="*/ 3 h 5"/>
                <a:gd name="T8" fmla="*/ 6 w 6"/>
                <a:gd name="T9" fmla="*/ 5 h 5"/>
              </a:gdLst>
              <a:ahLst/>
              <a:cxnLst>
                <a:cxn ang="0">
                  <a:pos x="T0" y="T1"/>
                </a:cxn>
                <a:cxn ang="0">
                  <a:pos x="T2" y="T3"/>
                </a:cxn>
                <a:cxn ang="0">
                  <a:pos x="T4" y="T5"/>
                </a:cxn>
                <a:cxn ang="0">
                  <a:pos x="T6" y="T7"/>
                </a:cxn>
                <a:cxn ang="0">
                  <a:pos x="T8" y="T9"/>
                </a:cxn>
              </a:cxnLst>
              <a:rect l="0" t="0" r="r" b="b"/>
              <a:pathLst>
                <a:path w="6" h="5">
                  <a:moveTo>
                    <a:pt x="6" y="5"/>
                  </a:moveTo>
                  <a:cubicBezTo>
                    <a:pt x="6" y="5"/>
                    <a:pt x="5" y="5"/>
                    <a:pt x="3" y="3"/>
                  </a:cubicBezTo>
                  <a:cubicBezTo>
                    <a:pt x="1" y="1"/>
                    <a:pt x="0" y="0"/>
                    <a:pt x="0" y="0"/>
                  </a:cubicBezTo>
                  <a:cubicBezTo>
                    <a:pt x="0" y="0"/>
                    <a:pt x="2" y="1"/>
                    <a:pt x="3" y="3"/>
                  </a:cubicBezTo>
                  <a:cubicBezTo>
                    <a:pt x="5" y="4"/>
                    <a:pt x="6" y="5"/>
                    <a:pt x="6" y="5"/>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85" name="Freeform 250"/>
            <p:cNvSpPr>
              <a:spLocks/>
            </p:cNvSpPr>
            <p:nvPr/>
          </p:nvSpPr>
          <p:spPr bwMode="auto">
            <a:xfrm>
              <a:off x="-5037138" y="-3940175"/>
              <a:ext cx="11112" cy="3175"/>
            </a:xfrm>
            <a:custGeom>
              <a:avLst/>
              <a:gdLst>
                <a:gd name="T0" fmla="*/ 3 w 3"/>
                <a:gd name="T1" fmla="*/ 1 h 1"/>
                <a:gd name="T2" fmla="*/ 1 w 3"/>
                <a:gd name="T3" fmla="*/ 1 h 1"/>
                <a:gd name="T4" fmla="*/ 0 w 3"/>
                <a:gd name="T5" fmla="*/ 1 h 1"/>
                <a:gd name="T6" fmla="*/ 1 w 3"/>
                <a:gd name="T7" fmla="*/ 0 h 1"/>
                <a:gd name="T8" fmla="*/ 3 w 3"/>
                <a:gd name="T9" fmla="*/ 1 h 1"/>
              </a:gdLst>
              <a:ahLst/>
              <a:cxnLst>
                <a:cxn ang="0">
                  <a:pos x="T0" y="T1"/>
                </a:cxn>
                <a:cxn ang="0">
                  <a:pos x="T2" y="T3"/>
                </a:cxn>
                <a:cxn ang="0">
                  <a:pos x="T4" y="T5"/>
                </a:cxn>
                <a:cxn ang="0">
                  <a:pos x="T6" y="T7"/>
                </a:cxn>
                <a:cxn ang="0">
                  <a:pos x="T8" y="T9"/>
                </a:cxn>
              </a:cxnLst>
              <a:rect l="0" t="0" r="r" b="b"/>
              <a:pathLst>
                <a:path w="3" h="1">
                  <a:moveTo>
                    <a:pt x="3" y="1"/>
                  </a:moveTo>
                  <a:cubicBezTo>
                    <a:pt x="3" y="1"/>
                    <a:pt x="2" y="1"/>
                    <a:pt x="1" y="1"/>
                  </a:cubicBezTo>
                  <a:cubicBezTo>
                    <a:pt x="1" y="1"/>
                    <a:pt x="0" y="1"/>
                    <a:pt x="0" y="1"/>
                  </a:cubicBezTo>
                  <a:cubicBezTo>
                    <a:pt x="0" y="1"/>
                    <a:pt x="0" y="1"/>
                    <a:pt x="1" y="0"/>
                  </a:cubicBezTo>
                  <a:cubicBezTo>
                    <a:pt x="2" y="1"/>
                    <a:pt x="3" y="1"/>
                    <a:pt x="3" y="1"/>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86" name="Freeform 251"/>
            <p:cNvSpPr>
              <a:spLocks/>
            </p:cNvSpPr>
            <p:nvPr/>
          </p:nvSpPr>
          <p:spPr bwMode="auto">
            <a:xfrm>
              <a:off x="-5040313" y="-3951288"/>
              <a:ext cx="14287" cy="11112"/>
            </a:xfrm>
            <a:custGeom>
              <a:avLst/>
              <a:gdLst>
                <a:gd name="T0" fmla="*/ 4 w 4"/>
                <a:gd name="T1" fmla="*/ 1 h 3"/>
                <a:gd name="T2" fmla="*/ 2 w 4"/>
                <a:gd name="T3" fmla="*/ 1 h 3"/>
                <a:gd name="T4" fmla="*/ 1 w 4"/>
                <a:gd name="T5" fmla="*/ 2 h 3"/>
                <a:gd name="T6" fmla="*/ 1 w 4"/>
                <a:gd name="T7" fmla="*/ 0 h 3"/>
                <a:gd name="T8" fmla="*/ 4 w 4"/>
                <a:gd name="T9" fmla="*/ 1 h 3"/>
              </a:gdLst>
              <a:ahLst/>
              <a:cxnLst>
                <a:cxn ang="0">
                  <a:pos x="T0" y="T1"/>
                </a:cxn>
                <a:cxn ang="0">
                  <a:pos x="T2" y="T3"/>
                </a:cxn>
                <a:cxn ang="0">
                  <a:pos x="T4" y="T5"/>
                </a:cxn>
                <a:cxn ang="0">
                  <a:pos x="T6" y="T7"/>
                </a:cxn>
                <a:cxn ang="0">
                  <a:pos x="T8" y="T9"/>
                </a:cxn>
              </a:cxnLst>
              <a:rect l="0" t="0" r="r" b="b"/>
              <a:pathLst>
                <a:path w="4" h="3">
                  <a:moveTo>
                    <a:pt x="4" y="1"/>
                  </a:moveTo>
                  <a:cubicBezTo>
                    <a:pt x="4" y="1"/>
                    <a:pt x="2" y="1"/>
                    <a:pt x="2" y="1"/>
                  </a:cubicBezTo>
                  <a:cubicBezTo>
                    <a:pt x="1" y="1"/>
                    <a:pt x="1" y="3"/>
                    <a:pt x="1" y="2"/>
                  </a:cubicBezTo>
                  <a:cubicBezTo>
                    <a:pt x="2" y="2"/>
                    <a:pt x="0" y="1"/>
                    <a:pt x="1" y="0"/>
                  </a:cubicBezTo>
                  <a:cubicBezTo>
                    <a:pt x="3" y="0"/>
                    <a:pt x="4" y="1"/>
                    <a:pt x="4" y="1"/>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87" name="Freeform 252"/>
            <p:cNvSpPr>
              <a:spLocks/>
            </p:cNvSpPr>
            <p:nvPr/>
          </p:nvSpPr>
          <p:spPr bwMode="auto">
            <a:xfrm>
              <a:off x="-5032375" y="-3970338"/>
              <a:ext cx="6350" cy="4762"/>
            </a:xfrm>
            <a:custGeom>
              <a:avLst/>
              <a:gdLst>
                <a:gd name="T0" fmla="*/ 0 w 2"/>
                <a:gd name="T1" fmla="*/ 0 h 1"/>
                <a:gd name="T2" fmla="*/ 2 w 2"/>
                <a:gd name="T3" fmla="*/ 0 h 1"/>
                <a:gd name="T4" fmla="*/ 0 w 2"/>
                <a:gd name="T5" fmla="*/ 1 h 1"/>
                <a:gd name="T6" fmla="*/ 1 w 2"/>
                <a:gd name="T7" fmla="*/ 0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1" y="0"/>
                    <a:pt x="2" y="0"/>
                  </a:cubicBezTo>
                  <a:cubicBezTo>
                    <a:pt x="1" y="1"/>
                    <a:pt x="0" y="1"/>
                    <a:pt x="0" y="1"/>
                  </a:cubicBezTo>
                  <a:cubicBezTo>
                    <a:pt x="0" y="1"/>
                    <a:pt x="1" y="0"/>
                    <a:pt x="1" y="0"/>
                  </a:cubicBezTo>
                  <a:cubicBezTo>
                    <a:pt x="1" y="0"/>
                    <a:pt x="0" y="0"/>
                    <a:pt x="0" y="0"/>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88" name="Freeform 253"/>
            <p:cNvSpPr>
              <a:spLocks/>
            </p:cNvSpPr>
            <p:nvPr/>
          </p:nvSpPr>
          <p:spPr bwMode="auto">
            <a:xfrm>
              <a:off x="-5029200" y="-4006850"/>
              <a:ext cx="19050" cy="6350"/>
            </a:xfrm>
            <a:custGeom>
              <a:avLst/>
              <a:gdLst>
                <a:gd name="T0" fmla="*/ 5 w 5"/>
                <a:gd name="T1" fmla="*/ 2 h 2"/>
                <a:gd name="T2" fmla="*/ 3 w 5"/>
                <a:gd name="T3" fmla="*/ 1 h 2"/>
                <a:gd name="T4" fmla="*/ 0 w 5"/>
                <a:gd name="T5" fmla="*/ 0 h 2"/>
                <a:gd name="T6" fmla="*/ 3 w 5"/>
                <a:gd name="T7" fmla="*/ 1 h 2"/>
                <a:gd name="T8" fmla="*/ 5 w 5"/>
                <a:gd name="T9" fmla="*/ 2 h 2"/>
              </a:gdLst>
              <a:ahLst/>
              <a:cxnLst>
                <a:cxn ang="0">
                  <a:pos x="T0" y="T1"/>
                </a:cxn>
                <a:cxn ang="0">
                  <a:pos x="T2" y="T3"/>
                </a:cxn>
                <a:cxn ang="0">
                  <a:pos x="T4" y="T5"/>
                </a:cxn>
                <a:cxn ang="0">
                  <a:pos x="T6" y="T7"/>
                </a:cxn>
                <a:cxn ang="0">
                  <a:pos x="T8" y="T9"/>
                </a:cxn>
              </a:cxnLst>
              <a:rect l="0" t="0" r="r" b="b"/>
              <a:pathLst>
                <a:path w="5" h="2">
                  <a:moveTo>
                    <a:pt x="5" y="2"/>
                  </a:moveTo>
                  <a:cubicBezTo>
                    <a:pt x="5" y="2"/>
                    <a:pt x="4" y="2"/>
                    <a:pt x="3" y="1"/>
                  </a:cubicBezTo>
                  <a:cubicBezTo>
                    <a:pt x="1" y="1"/>
                    <a:pt x="0" y="0"/>
                    <a:pt x="0" y="0"/>
                  </a:cubicBezTo>
                  <a:cubicBezTo>
                    <a:pt x="0" y="0"/>
                    <a:pt x="1" y="0"/>
                    <a:pt x="3" y="1"/>
                  </a:cubicBezTo>
                  <a:cubicBezTo>
                    <a:pt x="4" y="1"/>
                    <a:pt x="5" y="2"/>
                    <a:pt x="5" y="2"/>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89" name="Freeform 254"/>
            <p:cNvSpPr>
              <a:spLocks/>
            </p:cNvSpPr>
            <p:nvPr/>
          </p:nvSpPr>
          <p:spPr bwMode="auto">
            <a:xfrm>
              <a:off x="-5021263" y="-4030663"/>
              <a:ext cx="30162" cy="26987"/>
            </a:xfrm>
            <a:custGeom>
              <a:avLst/>
              <a:gdLst>
                <a:gd name="T0" fmla="*/ 0 w 8"/>
                <a:gd name="T1" fmla="*/ 0 h 7"/>
                <a:gd name="T2" fmla="*/ 5 w 8"/>
                <a:gd name="T3" fmla="*/ 3 h 7"/>
                <a:gd name="T4" fmla="*/ 3 w 8"/>
                <a:gd name="T5" fmla="*/ 5 h 7"/>
                <a:gd name="T6" fmla="*/ 5 w 8"/>
                <a:gd name="T7" fmla="*/ 3 h 7"/>
                <a:gd name="T8" fmla="*/ 0 w 8"/>
                <a:gd name="T9" fmla="*/ 0 h 7"/>
              </a:gdLst>
              <a:ahLst/>
              <a:cxnLst>
                <a:cxn ang="0">
                  <a:pos x="T0" y="T1"/>
                </a:cxn>
                <a:cxn ang="0">
                  <a:pos x="T2" y="T3"/>
                </a:cxn>
                <a:cxn ang="0">
                  <a:pos x="T4" y="T5"/>
                </a:cxn>
                <a:cxn ang="0">
                  <a:pos x="T6" y="T7"/>
                </a:cxn>
                <a:cxn ang="0">
                  <a:pos x="T8" y="T9"/>
                </a:cxn>
              </a:cxnLst>
              <a:rect l="0" t="0" r="r" b="b"/>
              <a:pathLst>
                <a:path w="8" h="7">
                  <a:moveTo>
                    <a:pt x="0" y="0"/>
                  </a:moveTo>
                  <a:cubicBezTo>
                    <a:pt x="0" y="0"/>
                    <a:pt x="3" y="0"/>
                    <a:pt x="5" y="3"/>
                  </a:cubicBezTo>
                  <a:cubicBezTo>
                    <a:pt x="8" y="7"/>
                    <a:pt x="1" y="4"/>
                    <a:pt x="3" y="5"/>
                  </a:cubicBezTo>
                  <a:cubicBezTo>
                    <a:pt x="2" y="3"/>
                    <a:pt x="8" y="7"/>
                    <a:pt x="5" y="3"/>
                  </a:cubicBezTo>
                  <a:cubicBezTo>
                    <a:pt x="3" y="1"/>
                    <a:pt x="0" y="0"/>
                    <a:pt x="0" y="0"/>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90" name="Freeform 255"/>
            <p:cNvSpPr>
              <a:spLocks/>
            </p:cNvSpPr>
            <p:nvPr/>
          </p:nvSpPr>
          <p:spPr bwMode="auto">
            <a:xfrm>
              <a:off x="-5037138" y="-4116388"/>
              <a:ext cx="11112" cy="11112"/>
            </a:xfrm>
            <a:custGeom>
              <a:avLst/>
              <a:gdLst>
                <a:gd name="T0" fmla="*/ 3 w 3"/>
                <a:gd name="T1" fmla="*/ 3 h 3"/>
                <a:gd name="T2" fmla="*/ 1 w 3"/>
                <a:gd name="T3" fmla="*/ 2 h 3"/>
                <a:gd name="T4" fmla="*/ 0 w 3"/>
                <a:gd name="T5" fmla="*/ 0 h 3"/>
                <a:gd name="T6" fmla="*/ 2 w 3"/>
                <a:gd name="T7" fmla="*/ 1 h 3"/>
                <a:gd name="T8" fmla="*/ 3 w 3"/>
                <a:gd name="T9" fmla="*/ 3 h 3"/>
              </a:gdLst>
              <a:ahLst/>
              <a:cxnLst>
                <a:cxn ang="0">
                  <a:pos x="T0" y="T1"/>
                </a:cxn>
                <a:cxn ang="0">
                  <a:pos x="T2" y="T3"/>
                </a:cxn>
                <a:cxn ang="0">
                  <a:pos x="T4" y="T5"/>
                </a:cxn>
                <a:cxn ang="0">
                  <a:pos x="T6" y="T7"/>
                </a:cxn>
                <a:cxn ang="0">
                  <a:pos x="T8" y="T9"/>
                </a:cxn>
              </a:cxnLst>
              <a:rect l="0" t="0" r="r" b="b"/>
              <a:pathLst>
                <a:path w="3" h="3">
                  <a:moveTo>
                    <a:pt x="3" y="3"/>
                  </a:moveTo>
                  <a:cubicBezTo>
                    <a:pt x="3" y="3"/>
                    <a:pt x="2" y="3"/>
                    <a:pt x="1" y="2"/>
                  </a:cubicBezTo>
                  <a:cubicBezTo>
                    <a:pt x="0" y="1"/>
                    <a:pt x="0" y="0"/>
                    <a:pt x="0" y="0"/>
                  </a:cubicBezTo>
                  <a:cubicBezTo>
                    <a:pt x="0" y="0"/>
                    <a:pt x="1" y="1"/>
                    <a:pt x="2" y="1"/>
                  </a:cubicBezTo>
                  <a:cubicBezTo>
                    <a:pt x="3" y="2"/>
                    <a:pt x="3" y="3"/>
                    <a:pt x="3" y="3"/>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91" name="Oval 256"/>
            <p:cNvSpPr>
              <a:spLocks noChangeArrowheads="1"/>
            </p:cNvSpPr>
            <p:nvPr/>
          </p:nvSpPr>
          <p:spPr bwMode="auto">
            <a:xfrm>
              <a:off x="-5040313" y="-4143375"/>
              <a:ext cx="14287" cy="1587"/>
            </a:xfrm>
            <a:prstGeom prst="ellipse">
              <a:avLst/>
            </a:pr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92" name="Freeform 257"/>
            <p:cNvSpPr>
              <a:spLocks/>
            </p:cNvSpPr>
            <p:nvPr/>
          </p:nvSpPr>
          <p:spPr bwMode="auto">
            <a:xfrm>
              <a:off x="-5029200" y="-4171950"/>
              <a:ext cx="11112" cy="14287"/>
            </a:xfrm>
            <a:custGeom>
              <a:avLst/>
              <a:gdLst>
                <a:gd name="T0" fmla="*/ 1 w 3"/>
                <a:gd name="T1" fmla="*/ 0 h 4"/>
                <a:gd name="T2" fmla="*/ 3 w 3"/>
                <a:gd name="T3" fmla="*/ 2 h 4"/>
                <a:gd name="T4" fmla="*/ 1 w 3"/>
                <a:gd name="T5" fmla="*/ 2 h 4"/>
                <a:gd name="T6" fmla="*/ 2 w 3"/>
                <a:gd name="T7" fmla="*/ 2 h 4"/>
                <a:gd name="T8" fmla="*/ 1 w 3"/>
                <a:gd name="T9" fmla="*/ 0 h 4"/>
              </a:gdLst>
              <a:ahLst/>
              <a:cxnLst>
                <a:cxn ang="0">
                  <a:pos x="T0" y="T1"/>
                </a:cxn>
                <a:cxn ang="0">
                  <a:pos x="T2" y="T3"/>
                </a:cxn>
                <a:cxn ang="0">
                  <a:pos x="T4" y="T5"/>
                </a:cxn>
                <a:cxn ang="0">
                  <a:pos x="T6" y="T7"/>
                </a:cxn>
                <a:cxn ang="0">
                  <a:pos x="T8" y="T9"/>
                </a:cxn>
              </a:cxnLst>
              <a:rect l="0" t="0" r="r" b="b"/>
              <a:pathLst>
                <a:path w="3" h="4">
                  <a:moveTo>
                    <a:pt x="1" y="0"/>
                  </a:moveTo>
                  <a:cubicBezTo>
                    <a:pt x="1" y="0"/>
                    <a:pt x="2" y="0"/>
                    <a:pt x="3" y="2"/>
                  </a:cubicBezTo>
                  <a:cubicBezTo>
                    <a:pt x="2" y="4"/>
                    <a:pt x="1" y="2"/>
                    <a:pt x="1" y="2"/>
                  </a:cubicBezTo>
                  <a:cubicBezTo>
                    <a:pt x="0" y="2"/>
                    <a:pt x="2" y="2"/>
                    <a:pt x="2" y="2"/>
                  </a:cubicBezTo>
                  <a:cubicBezTo>
                    <a:pt x="2" y="1"/>
                    <a:pt x="1" y="0"/>
                    <a:pt x="1" y="0"/>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93" name="Freeform 258"/>
            <p:cNvSpPr>
              <a:spLocks/>
            </p:cNvSpPr>
            <p:nvPr/>
          </p:nvSpPr>
          <p:spPr bwMode="auto">
            <a:xfrm>
              <a:off x="-5026025" y="-4202113"/>
              <a:ext cx="15875" cy="17462"/>
            </a:xfrm>
            <a:custGeom>
              <a:avLst/>
              <a:gdLst>
                <a:gd name="T0" fmla="*/ 0 w 4"/>
                <a:gd name="T1" fmla="*/ 0 h 5"/>
                <a:gd name="T2" fmla="*/ 3 w 4"/>
                <a:gd name="T3" fmla="*/ 2 h 5"/>
                <a:gd name="T4" fmla="*/ 4 w 4"/>
                <a:gd name="T5" fmla="*/ 5 h 5"/>
                <a:gd name="T6" fmla="*/ 2 w 4"/>
                <a:gd name="T7" fmla="*/ 3 h 5"/>
                <a:gd name="T8" fmla="*/ 0 w 4"/>
                <a:gd name="T9" fmla="*/ 0 h 5"/>
              </a:gdLst>
              <a:ahLst/>
              <a:cxnLst>
                <a:cxn ang="0">
                  <a:pos x="T0" y="T1"/>
                </a:cxn>
                <a:cxn ang="0">
                  <a:pos x="T2" y="T3"/>
                </a:cxn>
                <a:cxn ang="0">
                  <a:pos x="T4" y="T5"/>
                </a:cxn>
                <a:cxn ang="0">
                  <a:pos x="T6" y="T7"/>
                </a:cxn>
                <a:cxn ang="0">
                  <a:pos x="T8" y="T9"/>
                </a:cxn>
              </a:cxnLst>
              <a:rect l="0" t="0" r="r" b="b"/>
              <a:pathLst>
                <a:path w="4" h="5">
                  <a:moveTo>
                    <a:pt x="0" y="0"/>
                  </a:moveTo>
                  <a:cubicBezTo>
                    <a:pt x="0" y="0"/>
                    <a:pt x="2" y="1"/>
                    <a:pt x="3" y="2"/>
                  </a:cubicBezTo>
                  <a:cubicBezTo>
                    <a:pt x="3" y="4"/>
                    <a:pt x="4" y="5"/>
                    <a:pt x="4" y="5"/>
                  </a:cubicBezTo>
                  <a:cubicBezTo>
                    <a:pt x="4" y="5"/>
                    <a:pt x="3" y="4"/>
                    <a:pt x="2" y="3"/>
                  </a:cubicBezTo>
                  <a:cubicBezTo>
                    <a:pt x="1" y="2"/>
                    <a:pt x="0" y="0"/>
                    <a:pt x="0" y="0"/>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94" name="Freeform 259"/>
            <p:cNvSpPr>
              <a:spLocks/>
            </p:cNvSpPr>
            <p:nvPr/>
          </p:nvSpPr>
          <p:spPr bwMode="auto">
            <a:xfrm>
              <a:off x="-5040313" y="-4237038"/>
              <a:ext cx="14287" cy="11112"/>
            </a:xfrm>
            <a:custGeom>
              <a:avLst/>
              <a:gdLst>
                <a:gd name="T0" fmla="*/ 4 w 4"/>
                <a:gd name="T1" fmla="*/ 3 h 3"/>
                <a:gd name="T2" fmla="*/ 2 w 4"/>
                <a:gd name="T3" fmla="*/ 2 h 3"/>
                <a:gd name="T4" fmla="*/ 0 w 4"/>
                <a:gd name="T5" fmla="*/ 0 h 3"/>
                <a:gd name="T6" fmla="*/ 2 w 4"/>
                <a:gd name="T7" fmla="*/ 1 h 3"/>
                <a:gd name="T8" fmla="*/ 4 w 4"/>
                <a:gd name="T9" fmla="*/ 3 h 3"/>
              </a:gdLst>
              <a:ahLst/>
              <a:cxnLst>
                <a:cxn ang="0">
                  <a:pos x="T0" y="T1"/>
                </a:cxn>
                <a:cxn ang="0">
                  <a:pos x="T2" y="T3"/>
                </a:cxn>
                <a:cxn ang="0">
                  <a:pos x="T4" y="T5"/>
                </a:cxn>
                <a:cxn ang="0">
                  <a:pos x="T6" y="T7"/>
                </a:cxn>
                <a:cxn ang="0">
                  <a:pos x="T8" y="T9"/>
                </a:cxn>
              </a:cxnLst>
              <a:rect l="0" t="0" r="r" b="b"/>
              <a:pathLst>
                <a:path w="4" h="3">
                  <a:moveTo>
                    <a:pt x="4" y="3"/>
                  </a:moveTo>
                  <a:cubicBezTo>
                    <a:pt x="4" y="3"/>
                    <a:pt x="3" y="2"/>
                    <a:pt x="2" y="2"/>
                  </a:cubicBezTo>
                  <a:cubicBezTo>
                    <a:pt x="1" y="1"/>
                    <a:pt x="0" y="0"/>
                    <a:pt x="0" y="0"/>
                  </a:cubicBezTo>
                  <a:cubicBezTo>
                    <a:pt x="0" y="0"/>
                    <a:pt x="1" y="0"/>
                    <a:pt x="2" y="1"/>
                  </a:cubicBezTo>
                  <a:cubicBezTo>
                    <a:pt x="4" y="2"/>
                    <a:pt x="4" y="3"/>
                    <a:pt x="4" y="3"/>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95" name="Freeform 260"/>
            <p:cNvSpPr>
              <a:spLocks/>
            </p:cNvSpPr>
            <p:nvPr/>
          </p:nvSpPr>
          <p:spPr bwMode="auto">
            <a:xfrm>
              <a:off x="-5029200" y="-4251325"/>
              <a:ext cx="15875" cy="7937"/>
            </a:xfrm>
            <a:custGeom>
              <a:avLst/>
              <a:gdLst>
                <a:gd name="T0" fmla="*/ 4 w 4"/>
                <a:gd name="T1" fmla="*/ 2 h 2"/>
                <a:gd name="T2" fmla="*/ 2 w 4"/>
                <a:gd name="T3" fmla="*/ 2 h 2"/>
                <a:gd name="T4" fmla="*/ 0 w 4"/>
                <a:gd name="T5" fmla="*/ 0 h 2"/>
                <a:gd name="T6" fmla="*/ 2 w 4"/>
                <a:gd name="T7" fmla="*/ 1 h 2"/>
                <a:gd name="T8" fmla="*/ 4 w 4"/>
                <a:gd name="T9" fmla="*/ 2 h 2"/>
              </a:gdLst>
              <a:ahLst/>
              <a:cxnLst>
                <a:cxn ang="0">
                  <a:pos x="T0" y="T1"/>
                </a:cxn>
                <a:cxn ang="0">
                  <a:pos x="T2" y="T3"/>
                </a:cxn>
                <a:cxn ang="0">
                  <a:pos x="T4" y="T5"/>
                </a:cxn>
                <a:cxn ang="0">
                  <a:pos x="T6" y="T7"/>
                </a:cxn>
                <a:cxn ang="0">
                  <a:pos x="T8" y="T9"/>
                </a:cxn>
              </a:cxnLst>
              <a:rect l="0" t="0" r="r" b="b"/>
              <a:pathLst>
                <a:path w="4" h="2">
                  <a:moveTo>
                    <a:pt x="4" y="2"/>
                  </a:moveTo>
                  <a:cubicBezTo>
                    <a:pt x="4" y="2"/>
                    <a:pt x="3" y="2"/>
                    <a:pt x="2" y="2"/>
                  </a:cubicBezTo>
                  <a:cubicBezTo>
                    <a:pt x="1" y="1"/>
                    <a:pt x="0" y="0"/>
                    <a:pt x="0" y="0"/>
                  </a:cubicBezTo>
                  <a:cubicBezTo>
                    <a:pt x="0" y="0"/>
                    <a:pt x="1" y="0"/>
                    <a:pt x="2" y="1"/>
                  </a:cubicBezTo>
                  <a:cubicBezTo>
                    <a:pt x="3" y="1"/>
                    <a:pt x="4" y="2"/>
                    <a:pt x="4" y="2"/>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96" name="Freeform 261"/>
            <p:cNvSpPr>
              <a:spLocks/>
            </p:cNvSpPr>
            <p:nvPr/>
          </p:nvSpPr>
          <p:spPr bwMode="auto">
            <a:xfrm>
              <a:off x="-5032375" y="-4300538"/>
              <a:ext cx="3175" cy="7937"/>
            </a:xfrm>
            <a:custGeom>
              <a:avLst/>
              <a:gdLst>
                <a:gd name="T0" fmla="*/ 0 w 1"/>
                <a:gd name="T1" fmla="*/ 0 h 2"/>
                <a:gd name="T2" fmla="*/ 1 w 1"/>
                <a:gd name="T3" fmla="*/ 2 h 2"/>
                <a:gd name="T4" fmla="*/ 0 w 1"/>
                <a:gd name="T5" fmla="*/ 2 h 2"/>
                <a:gd name="T6" fmla="*/ 0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1" y="1"/>
                    <a:pt x="1" y="2"/>
                  </a:cubicBezTo>
                  <a:cubicBezTo>
                    <a:pt x="0" y="2"/>
                    <a:pt x="0" y="2"/>
                    <a:pt x="0" y="2"/>
                  </a:cubicBezTo>
                  <a:cubicBezTo>
                    <a:pt x="0" y="2"/>
                    <a:pt x="0" y="2"/>
                    <a:pt x="0" y="1"/>
                  </a:cubicBezTo>
                  <a:cubicBezTo>
                    <a:pt x="0" y="1"/>
                    <a:pt x="0" y="0"/>
                    <a:pt x="0" y="0"/>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97" name="Oval 262"/>
            <p:cNvSpPr>
              <a:spLocks noChangeArrowheads="1"/>
            </p:cNvSpPr>
            <p:nvPr/>
          </p:nvSpPr>
          <p:spPr bwMode="auto">
            <a:xfrm>
              <a:off x="-5029200" y="-4344988"/>
              <a:ext cx="3175" cy="22225"/>
            </a:xfrm>
            <a:prstGeom prst="ellipse">
              <a:avLst/>
            </a:pr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98" name="Oval 263"/>
            <p:cNvSpPr>
              <a:spLocks noChangeArrowheads="1"/>
            </p:cNvSpPr>
            <p:nvPr/>
          </p:nvSpPr>
          <p:spPr bwMode="auto">
            <a:xfrm>
              <a:off x="-5002213" y="-4341813"/>
              <a:ext cx="14287" cy="4762"/>
            </a:xfrm>
            <a:prstGeom prst="ellipse">
              <a:avLst/>
            </a:pr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199" name="Freeform 264"/>
            <p:cNvSpPr>
              <a:spLocks/>
            </p:cNvSpPr>
            <p:nvPr/>
          </p:nvSpPr>
          <p:spPr bwMode="auto">
            <a:xfrm>
              <a:off x="-4976813" y="-4333875"/>
              <a:ext cx="11112" cy="7937"/>
            </a:xfrm>
            <a:custGeom>
              <a:avLst/>
              <a:gdLst>
                <a:gd name="T0" fmla="*/ 3 w 3"/>
                <a:gd name="T1" fmla="*/ 2 h 2"/>
                <a:gd name="T2" fmla="*/ 1 w 3"/>
                <a:gd name="T3" fmla="*/ 1 h 2"/>
                <a:gd name="T4" fmla="*/ 0 w 3"/>
                <a:gd name="T5" fmla="*/ 0 h 2"/>
                <a:gd name="T6" fmla="*/ 2 w 3"/>
                <a:gd name="T7" fmla="*/ 0 h 2"/>
                <a:gd name="T8" fmla="*/ 3 w 3"/>
                <a:gd name="T9" fmla="*/ 2 h 2"/>
              </a:gdLst>
              <a:ahLst/>
              <a:cxnLst>
                <a:cxn ang="0">
                  <a:pos x="T0" y="T1"/>
                </a:cxn>
                <a:cxn ang="0">
                  <a:pos x="T2" y="T3"/>
                </a:cxn>
                <a:cxn ang="0">
                  <a:pos x="T4" y="T5"/>
                </a:cxn>
                <a:cxn ang="0">
                  <a:pos x="T6" y="T7"/>
                </a:cxn>
                <a:cxn ang="0">
                  <a:pos x="T8" y="T9"/>
                </a:cxn>
              </a:cxnLst>
              <a:rect l="0" t="0" r="r" b="b"/>
              <a:pathLst>
                <a:path w="3" h="2">
                  <a:moveTo>
                    <a:pt x="3" y="2"/>
                  </a:moveTo>
                  <a:cubicBezTo>
                    <a:pt x="3" y="2"/>
                    <a:pt x="2" y="1"/>
                    <a:pt x="1" y="1"/>
                  </a:cubicBezTo>
                  <a:cubicBezTo>
                    <a:pt x="1" y="0"/>
                    <a:pt x="0" y="0"/>
                    <a:pt x="0" y="0"/>
                  </a:cubicBezTo>
                  <a:cubicBezTo>
                    <a:pt x="0" y="0"/>
                    <a:pt x="1" y="0"/>
                    <a:pt x="2" y="0"/>
                  </a:cubicBezTo>
                  <a:cubicBezTo>
                    <a:pt x="3" y="1"/>
                    <a:pt x="3" y="2"/>
                    <a:pt x="3" y="2"/>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200" name="Rectangle 265"/>
            <p:cNvSpPr>
              <a:spLocks noChangeArrowheads="1"/>
            </p:cNvSpPr>
            <p:nvPr/>
          </p:nvSpPr>
          <p:spPr bwMode="auto">
            <a:xfrm>
              <a:off x="-4954588" y="-4322763"/>
              <a:ext cx="1587" cy="1587"/>
            </a:xfrm>
            <a:prstGeom prst="rect">
              <a:avLst/>
            </a:prstGeom>
            <a:grpFill/>
            <a:ln w="19050">
              <a:solidFill>
                <a:schemeClr val="bg1"/>
              </a:solidFill>
              <a:miter lim="800000"/>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201" name="Freeform 266"/>
            <p:cNvSpPr>
              <a:spLocks/>
            </p:cNvSpPr>
            <p:nvPr/>
          </p:nvSpPr>
          <p:spPr bwMode="auto">
            <a:xfrm>
              <a:off x="-4864100" y="-3943350"/>
              <a:ext cx="3175" cy="6350"/>
            </a:xfrm>
            <a:custGeom>
              <a:avLst/>
              <a:gdLst>
                <a:gd name="T0" fmla="*/ 1 w 1"/>
                <a:gd name="T1" fmla="*/ 2 h 2"/>
                <a:gd name="T2" fmla="*/ 0 w 1"/>
                <a:gd name="T3" fmla="*/ 1 h 2"/>
                <a:gd name="T4" fmla="*/ 0 w 1"/>
                <a:gd name="T5" fmla="*/ 0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2"/>
                    <a:pt x="1" y="1"/>
                    <a:pt x="0" y="1"/>
                  </a:cubicBezTo>
                  <a:cubicBezTo>
                    <a:pt x="0" y="1"/>
                    <a:pt x="0" y="0"/>
                    <a:pt x="0" y="0"/>
                  </a:cubicBezTo>
                  <a:cubicBezTo>
                    <a:pt x="0" y="0"/>
                    <a:pt x="0" y="0"/>
                    <a:pt x="1" y="1"/>
                  </a:cubicBezTo>
                  <a:cubicBezTo>
                    <a:pt x="1" y="1"/>
                    <a:pt x="1" y="2"/>
                    <a:pt x="1" y="2"/>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202" name="Freeform 267"/>
            <p:cNvSpPr>
              <a:spLocks/>
            </p:cNvSpPr>
            <p:nvPr/>
          </p:nvSpPr>
          <p:spPr bwMode="auto">
            <a:xfrm>
              <a:off x="-4864100" y="-3954463"/>
              <a:ext cx="7937" cy="11112"/>
            </a:xfrm>
            <a:custGeom>
              <a:avLst/>
              <a:gdLst>
                <a:gd name="T0" fmla="*/ 2 w 2"/>
                <a:gd name="T1" fmla="*/ 0 h 3"/>
                <a:gd name="T2" fmla="*/ 1 w 2"/>
                <a:gd name="T3" fmla="*/ 2 h 3"/>
                <a:gd name="T4" fmla="*/ 0 w 2"/>
                <a:gd name="T5" fmla="*/ 3 h 3"/>
                <a:gd name="T6" fmla="*/ 0 w 2"/>
                <a:gd name="T7" fmla="*/ 1 h 3"/>
                <a:gd name="T8" fmla="*/ 2 w 2"/>
                <a:gd name="T9" fmla="*/ 0 h 3"/>
              </a:gdLst>
              <a:ahLst/>
              <a:cxnLst>
                <a:cxn ang="0">
                  <a:pos x="T0" y="T1"/>
                </a:cxn>
                <a:cxn ang="0">
                  <a:pos x="T2" y="T3"/>
                </a:cxn>
                <a:cxn ang="0">
                  <a:pos x="T4" y="T5"/>
                </a:cxn>
                <a:cxn ang="0">
                  <a:pos x="T6" y="T7"/>
                </a:cxn>
                <a:cxn ang="0">
                  <a:pos x="T8" y="T9"/>
                </a:cxn>
              </a:cxnLst>
              <a:rect l="0" t="0" r="r" b="b"/>
              <a:pathLst>
                <a:path w="2" h="3">
                  <a:moveTo>
                    <a:pt x="2" y="0"/>
                  </a:moveTo>
                  <a:cubicBezTo>
                    <a:pt x="2" y="0"/>
                    <a:pt x="2" y="1"/>
                    <a:pt x="1" y="2"/>
                  </a:cubicBezTo>
                  <a:cubicBezTo>
                    <a:pt x="0" y="3"/>
                    <a:pt x="0" y="3"/>
                    <a:pt x="0" y="3"/>
                  </a:cubicBezTo>
                  <a:cubicBezTo>
                    <a:pt x="0" y="3"/>
                    <a:pt x="0" y="2"/>
                    <a:pt x="0" y="1"/>
                  </a:cubicBezTo>
                  <a:cubicBezTo>
                    <a:pt x="1" y="0"/>
                    <a:pt x="2" y="0"/>
                    <a:pt x="2" y="0"/>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203" name="Freeform 268"/>
            <p:cNvSpPr>
              <a:spLocks/>
            </p:cNvSpPr>
            <p:nvPr/>
          </p:nvSpPr>
          <p:spPr bwMode="auto">
            <a:xfrm>
              <a:off x="-4856163" y="-3981450"/>
              <a:ext cx="11112" cy="3175"/>
            </a:xfrm>
            <a:custGeom>
              <a:avLst/>
              <a:gdLst>
                <a:gd name="T0" fmla="*/ 3 w 3"/>
                <a:gd name="T1" fmla="*/ 1 h 1"/>
                <a:gd name="T2" fmla="*/ 1 w 3"/>
                <a:gd name="T3" fmla="*/ 1 h 1"/>
                <a:gd name="T4" fmla="*/ 0 w 3"/>
                <a:gd name="T5" fmla="*/ 0 h 1"/>
                <a:gd name="T6" fmla="*/ 1 w 3"/>
                <a:gd name="T7" fmla="*/ 1 h 1"/>
                <a:gd name="T8" fmla="*/ 3 w 3"/>
                <a:gd name="T9" fmla="*/ 1 h 1"/>
              </a:gdLst>
              <a:ahLst/>
              <a:cxnLst>
                <a:cxn ang="0">
                  <a:pos x="T0" y="T1"/>
                </a:cxn>
                <a:cxn ang="0">
                  <a:pos x="T2" y="T3"/>
                </a:cxn>
                <a:cxn ang="0">
                  <a:pos x="T4" y="T5"/>
                </a:cxn>
                <a:cxn ang="0">
                  <a:pos x="T6" y="T7"/>
                </a:cxn>
                <a:cxn ang="0">
                  <a:pos x="T8" y="T9"/>
                </a:cxn>
              </a:cxnLst>
              <a:rect l="0" t="0" r="r" b="b"/>
              <a:pathLst>
                <a:path w="3" h="1">
                  <a:moveTo>
                    <a:pt x="3" y="1"/>
                  </a:moveTo>
                  <a:cubicBezTo>
                    <a:pt x="3" y="1"/>
                    <a:pt x="2" y="1"/>
                    <a:pt x="1" y="1"/>
                  </a:cubicBezTo>
                  <a:cubicBezTo>
                    <a:pt x="0" y="1"/>
                    <a:pt x="0" y="0"/>
                    <a:pt x="0" y="0"/>
                  </a:cubicBezTo>
                  <a:cubicBezTo>
                    <a:pt x="0" y="0"/>
                    <a:pt x="1" y="0"/>
                    <a:pt x="1" y="1"/>
                  </a:cubicBezTo>
                  <a:cubicBezTo>
                    <a:pt x="2" y="1"/>
                    <a:pt x="3" y="1"/>
                    <a:pt x="3" y="1"/>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204" name="Freeform 269"/>
            <p:cNvSpPr>
              <a:spLocks/>
            </p:cNvSpPr>
            <p:nvPr/>
          </p:nvSpPr>
          <p:spPr bwMode="auto">
            <a:xfrm>
              <a:off x="-4856163" y="-3984625"/>
              <a:ext cx="7937" cy="3175"/>
            </a:xfrm>
            <a:custGeom>
              <a:avLst/>
              <a:gdLst>
                <a:gd name="T0" fmla="*/ 2 w 2"/>
                <a:gd name="T1" fmla="*/ 0 h 1"/>
                <a:gd name="T2" fmla="*/ 1 w 2"/>
                <a:gd name="T3" fmla="*/ 1 h 1"/>
                <a:gd name="T4" fmla="*/ 0 w 2"/>
                <a:gd name="T5" fmla="*/ 1 h 1"/>
                <a:gd name="T6" fmla="*/ 0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0"/>
                    <a:pt x="1" y="1"/>
                    <a:pt x="1" y="1"/>
                  </a:cubicBezTo>
                  <a:cubicBezTo>
                    <a:pt x="0" y="1"/>
                    <a:pt x="0" y="1"/>
                    <a:pt x="0" y="1"/>
                  </a:cubicBezTo>
                  <a:cubicBezTo>
                    <a:pt x="0" y="1"/>
                    <a:pt x="0" y="0"/>
                    <a:pt x="0" y="0"/>
                  </a:cubicBezTo>
                  <a:cubicBezTo>
                    <a:pt x="1" y="0"/>
                    <a:pt x="2" y="0"/>
                    <a:pt x="2" y="0"/>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205" name="Freeform 270"/>
            <p:cNvSpPr>
              <a:spLocks/>
            </p:cNvSpPr>
            <p:nvPr/>
          </p:nvSpPr>
          <p:spPr bwMode="auto">
            <a:xfrm>
              <a:off x="-4872038" y="-4060825"/>
              <a:ext cx="26987" cy="19050"/>
            </a:xfrm>
            <a:custGeom>
              <a:avLst/>
              <a:gdLst>
                <a:gd name="T0" fmla="*/ 7 w 7"/>
                <a:gd name="T1" fmla="*/ 5 h 5"/>
                <a:gd name="T2" fmla="*/ 3 w 7"/>
                <a:gd name="T3" fmla="*/ 3 h 5"/>
                <a:gd name="T4" fmla="*/ 0 w 7"/>
                <a:gd name="T5" fmla="*/ 0 h 5"/>
                <a:gd name="T6" fmla="*/ 4 w 7"/>
                <a:gd name="T7" fmla="*/ 3 h 5"/>
                <a:gd name="T8" fmla="*/ 7 w 7"/>
                <a:gd name="T9" fmla="*/ 5 h 5"/>
              </a:gdLst>
              <a:ahLst/>
              <a:cxnLst>
                <a:cxn ang="0">
                  <a:pos x="T0" y="T1"/>
                </a:cxn>
                <a:cxn ang="0">
                  <a:pos x="T2" y="T3"/>
                </a:cxn>
                <a:cxn ang="0">
                  <a:pos x="T4" y="T5"/>
                </a:cxn>
                <a:cxn ang="0">
                  <a:pos x="T6" y="T7"/>
                </a:cxn>
                <a:cxn ang="0">
                  <a:pos x="T8" y="T9"/>
                </a:cxn>
              </a:cxnLst>
              <a:rect l="0" t="0" r="r" b="b"/>
              <a:pathLst>
                <a:path w="7" h="5">
                  <a:moveTo>
                    <a:pt x="7" y="5"/>
                  </a:moveTo>
                  <a:cubicBezTo>
                    <a:pt x="7" y="5"/>
                    <a:pt x="5" y="5"/>
                    <a:pt x="3" y="3"/>
                  </a:cubicBezTo>
                  <a:cubicBezTo>
                    <a:pt x="2" y="2"/>
                    <a:pt x="0" y="0"/>
                    <a:pt x="0" y="0"/>
                  </a:cubicBezTo>
                  <a:cubicBezTo>
                    <a:pt x="0" y="0"/>
                    <a:pt x="2" y="1"/>
                    <a:pt x="4" y="3"/>
                  </a:cubicBezTo>
                  <a:cubicBezTo>
                    <a:pt x="6" y="4"/>
                    <a:pt x="7" y="5"/>
                    <a:pt x="7" y="5"/>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206" name="Freeform 271"/>
            <p:cNvSpPr>
              <a:spLocks/>
            </p:cNvSpPr>
            <p:nvPr/>
          </p:nvSpPr>
          <p:spPr bwMode="auto">
            <a:xfrm>
              <a:off x="-4852988" y="-4064000"/>
              <a:ext cx="19050" cy="7937"/>
            </a:xfrm>
            <a:custGeom>
              <a:avLst/>
              <a:gdLst>
                <a:gd name="T0" fmla="*/ 5 w 5"/>
                <a:gd name="T1" fmla="*/ 2 h 2"/>
                <a:gd name="T2" fmla="*/ 2 w 5"/>
                <a:gd name="T3" fmla="*/ 1 h 2"/>
                <a:gd name="T4" fmla="*/ 0 w 5"/>
                <a:gd name="T5" fmla="*/ 0 h 2"/>
                <a:gd name="T6" fmla="*/ 3 w 5"/>
                <a:gd name="T7" fmla="*/ 0 h 2"/>
                <a:gd name="T8" fmla="*/ 5 w 5"/>
                <a:gd name="T9" fmla="*/ 2 h 2"/>
              </a:gdLst>
              <a:ahLst/>
              <a:cxnLst>
                <a:cxn ang="0">
                  <a:pos x="T0" y="T1"/>
                </a:cxn>
                <a:cxn ang="0">
                  <a:pos x="T2" y="T3"/>
                </a:cxn>
                <a:cxn ang="0">
                  <a:pos x="T4" y="T5"/>
                </a:cxn>
                <a:cxn ang="0">
                  <a:pos x="T6" y="T7"/>
                </a:cxn>
                <a:cxn ang="0">
                  <a:pos x="T8" y="T9"/>
                </a:cxn>
              </a:cxnLst>
              <a:rect l="0" t="0" r="r" b="b"/>
              <a:pathLst>
                <a:path w="5" h="2">
                  <a:moveTo>
                    <a:pt x="5" y="2"/>
                  </a:moveTo>
                  <a:cubicBezTo>
                    <a:pt x="5" y="2"/>
                    <a:pt x="4" y="2"/>
                    <a:pt x="2" y="1"/>
                  </a:cubicBezTo>
                  <a:cubicBezTo>
                    <a:pt x="1" y="1"/>
                    <a:pt x="0" y="0"/>
                    <a:pt x="0" y="0"/>
                  </a:cubicBezTo>
                  <a:cubicBezTo>
                    <a:pt x="0" y="0"/>
                    <a:pt x="1" y="0"/>
                    <a:pt x="3" y="0"/>
                  </a:cubicBezTo>
                  <a:cubicBezTo>
                    <a:pt x="4" y="1"/>
                    <a:pt x="5" y="2"/>
                    <a:pt x="5" y="2"/>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207" name="Freeform 272"/>
            <p:cNvSpPr>
              <a:spLocks/>
            </p:cNvSpPr>
            <p:nvPr/>
          </p:nvSpPr>
          <p:spPr bwMode="auto">
            <a:xfrm>
              <a:off x="-4826000" y="-4083050"/>
              <a:ext cx="3175" cy="4762"/>
            </a:xfrm>
            <a:custGeom>
              <a:avLst/>
              <a:gdLst>
                <a:gd name="T0" fmla="*/ 2 w 2"/>
                <a:gd name="T1" fmla="*/ 0 h 3"/>
                <a:gd name="T2" fmla="*/ 2 w 2"/>
                <a:gd name="T3" fmla="*/ 3 h 3"/>
                <a:gd name="T4" fmla="*/ 2 w 2"/>
                <a:gd name="T5" fmla="*/ 3 h 3"/>
                <a:gd name="T6" fmla="*/ 0 w 2"/>
                <a:gd name="T7" fmla="*/ 3 h 3"/>
                <a:gd name="T8" fmla="*/ 2 w 2"/>
                <a:gd name="T9" fmla="*/ 0 h 3"/>
              </a:gdLst>
              <a:ahLst/>
              <a:cxnLst>
                <a:cxn ang="0">
                  <a:pos x="T0" y="T1"/>
                </a:cxn>
                <a:cxn ang="0">
                  <a:pos x="T2" y="T3"/>
                </a:cxn>
                <a:cxn ang="0">
                  <a:pos x="T4" y="T5"/>
                </a:cxn>
                <a:cxn ang="0">
                  <a:pos x="T6" y="T7"/>
                </a:cxn>
                <a:cxn ang="0">
                  <a:pos x="T8" y="T9"/>
                </a:cxn>
              </a:cxnLst>
              <a:rect l="0" t="0" r="r" b="b"/>
              <a:pathLst>
                <a:path w="2" h="3">
                  <a:moveTo>
                    <a:pt x="2" y="0"/>
                  </a:moveTo>
                  <a:lnTo>
                    <a:pt x="2" y="3"/>
                  </a:lnTo>
                  <a:lnTo>
                    <a:pt x="2" y="3"/>
                  </a:lnTo>
                  <a:lnTo>
                    <a:pt x="0" y="3"/>
                  </a:lnTo>
                  <a:lnTo>
                    <a:pt x="2" y="0"/>
                  </a:ln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208" name="Freeform 273"/>
            <p:cNvSpPr>
              <a:spLocks/>
            </p:cNvSpPr>
            <p:nvPr/>
          </p:nvSpPr>
          <p:spPr bwMode="auto">
            <a:xfrm>
              <a:off x="-4833938" y="-4086225"/>
              <a:ext cx="11112" cy="7937"/>
            </a:xfrm>
            <a:custGeom>
              <a:avLst/>
              <a:gdLst>
                <a:gd name="T0" fmla="*/ 0 w 3"/>
                <a:gd name="T1" fmla="*/ 0 h 2"/>
                <a:gd name="T2" fmla="*/ 1 w 3"/>
                <a:gd name="T3" fmla="*/ 1 h 2"/>
                <a:gd name="T4" fmla="*/ 3 w 3"/>
                <a:gd name="T5" fmla="*/ 2 h 2"/>
                <a:gd name="T6" fmla="*/ 1 w 3"/>
                <a:gd name="T7" fmla="*/ 1 h 2"/>
                <a:gd name="T8" fmla="*/ 0 w 3"/>
                <a:gd name="T9" fmla="*/ 0 h 2"/>
              </a:gdLst>
              <a:ahLst/>
              <a:cxnLst>
                <a:cxn ang="0">
                  <a:pos x="T0" y="T1"/>
                </a:cxn>
                <a:cxn ang="0">
                  <a:pos x="T2" y="T3"/>
                </a:cxn>
                <a:cxn ang="0">
                  <a:pos x="T4" y="T5"/>
                </a:cxn>
                <a:cxn ang="0">
                  <a:pos x="T6" y="T7"/>
                </a:cxn>
                <a:cxn ang="0">
                  <a:pos x="T8" y="T9"/>
                </a:cxn>
              </a:cxnLst>
              <a:rect l="0" t="0" r="r" b="b"/>
              <a:pathLst>
                <a:path w="3" h="2">
                  <a:moveTo>
                    <a:pt x="0" y="0"/>
                  </a:moveTo>
                  <a:cubicBezTo>
                    <a:pt x="0" y="0"/>
                    <a:pt x="0" y="0"/>
                    <a:pt x="1" y="1"/>
                  </a:cubicBezTo>
                  <a:cubicBezTo>
                    <a:pt x="2" y="1"/>
                    <a:pt x="3" y="2"/>
                    <a:pt x="3" y="2"/>
                  </a:cubicBezTo>
                  <a:cubicBezTo>
                    <a:pt x="3" y="2"/>
                    <a:pt x="2" y="2"/>
                    <a:pt x="1" y="1"/>
                  </a:cubicBezTo>
                  <a:cubicBezTo>
                    <a:pt x="0" y="1"/>
                    <a:pt x="0" y="0"/>
                    <a:pt x="0" y="0"/>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209" name="Rectangle 274"/>
            <p:cNvSpPr>
              <a:spLocks noChangeArrowheads="1"/>
            </p:cNvSpPr>
            <p:nvPr/>
          </p:nvSpPr>
          <p:spPr bwMode="auto">
            <a:xfrm>
              <a:off x="-4841875" y="-4086225"/>
              <a:ext cx="1587" cy="1587"/>
            </a:xfrm>
            <a:prstGeom prst="rect">
              <a:avLst/>
            </a:prstGeom>
            <a:grpFill/>
            <a:ln w="19050">
              <a:solidFill>
                <a:schemeClr val="bg1"/>
              </a:solidFill>
              <a:miter lim="800000"/>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210" name="Freeform 275"/>
            <p:cNvSpPr>
              <a:spLocks/>
            </p:cNvSpPr>
            <p:nvPr/>
          </p:nvSpPr>
          <p:spPr bwMode="auto">
            <a:xfrm>
              <a:off x="-4806950" y="-4089400"/>
              <a:ext cx="3175" cy="6350"/>
            </a:xfrm>
            <a:custGeom>
              <a:avLst/>
              <a:gdLst>
                <a:gd name="T0" fmla="*/ 1 w 1"/>
                <a:gd name="T1" fmla="*/ 0 h 2"/>
                <a:gd name="T2" fmla="*/ 1 w 1"/>
                <a:gd name="T3" fmla="*/ 1 h 2"/>
                <a:gd name="T4" fmla="*/ 0 w 1"/>
                <a:gd name="T5" fmla="*/ 2 h 2"/>
                <a:gd name="T6" fmla="*/ 0 w 1"/>
                <a:gd name="T7" fmla="*/ 0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1" y="0"/>
                    <a:pt x="1" y="1"/>
                  </a:cubicBezTo>
                  <a:cubicBezTo>
                    <a:pt x="0" y="1"/>
                    <a:pt x="0" y="2"/>
                    <a:pt x="0" y="2"/>
                  </a:cubicBezTo>
                  <a:cubicBezTo>
                    <a:pt x="0" y="2"/>
                    <a:pt x="0" y="1"/>
                    <a:pt x="0" y="0"/>
                  </a:cubicBezTo>
                  <a:cubicBezTo>
                    <a:pt x="0" y="0"/>
                    <a:pt x="1" y="0"/>
                    <a:pt x="1" y="0"/>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211" name="Freeform 276"/>
            <p:cNvSpPr>
              <a:spLocks/>
            </p:cNvSpPr>
            <p:nvPr/>
          </p:nvSpPr>
          <p:spPr bwMode="auto">
            <a:xfrm>
              <a:off x="-4864100" y="-4094163"/>
              <a:ext cx="11112" cy="7937"/>
            </a:xfrm>
            <a:custGeom>
              <a:avLst/>
              <a:gdLst>
                <a:gd name="T0" fmla="*/ 3 w 3"/>
                <a:gd name="T1" fmla="*/ 2 h 2"/>
                <a:gd name="T2" fmla="*/ 1 w 3"/>
                <a:gd name="T3" fmla="*/ 1 h 2"/>
                <a:gd name="T4" fmla="*/ 0 w 3"/>
                <a:gd name="T5" fmla="*/ 0 h 2"/>
                <a:gd name="T6" fmla="*/ 2 w 3"/>
                <a:gd name="T7" fmla="*/ 1 h 2"/>
                <a:gd name="T8" fmla="*/ 3 w 3"/>
                <a:gd name="T9" fmla="*/ 2 h 2"/>
              </a:gdLst>
              <a:ahLst/>
              <a:cxnLst>
                <a:cxn ang="0">
                  <a:pos x="T0" y="T1"/>
                </a:cxn>
                <a:cxn ang="0">
                  <a:pos x="T2" y="T3"/>
                </a:cxn>
                <a:cxn ang="0">
                  <a:pos x="T4" y="T5"/>
                </a:cxn>
                <a:cxn ang="0">
                  <a:pos x="T6" y="T7"/>
                </a:cxn>
                <a:cxn ang="0">
                  <a:pos x="T8" y="T9"/>
                </a:cxn>
              </a:cxnLst>
              <a:rect l="0" t="0" r="r" b="b"/>
              <a:pathLst>
                <a:path w="3" h="2">
                  <a:moveTo>
                    <a:pt x="3" y="2"/>
                  </a:moveTo>
                  <a:cubicBezTo>
                    <a:pt x="3" y="2"/>
                    <a:pt x="2" y="2"/>
                    <a:pt x="1" y="1"/>
                  </a:cubicBezTo>
                  <a:cubicBezTo>
                    <a:pt x="1" y="1"/>
                    <a:pt x="0" y="0"/>
                    <a:pt x="0" y="0"/>
                  </a:cubicBezTo>
                  <a:cubicBezTo>
                    <a:pt x="0" y="0"/>
                    <a:pt x="1" y="0"/>
                    <a:pt x="2" y="1"/>
                  </a:cubicBezTo>
                  <a:cubicBezTo>
                    <a:pt x="3" y="1"/>
                    <a:pt x="3" y="2"/>
                    <a:pt x="3" y="2"/>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sp>
          <p:nvSpPr>
            <p:cNvPr id="212" name="Freeform 277"/>
            <p:cNvSpPr>
              <a:spLocks/>
            </p:cNvSpPr>
            <p:nvPr/>
          </p:nvSpPr>
          <p:spPr bwMode="auto">
            <a:xfrm>
              <a:off x="-4822825" y="-4067175"/>
              <a:ext cx="11112" cy="6350"/>
            </a:xfrm>
            <a:custGeom>
              <a:avLst/>
              <a:gdLst>
                <a:gd name="T0" fmla="*/ 3 w 3"/>
                <a:gd name="T1" fmla="*/ 2 h 2"/>
                <a:gd name="T2" fmla="*/ 1 w 3"/>
                <a:gd name="T3" fmla="*/ 1 h 2"/>
                <a:gd name="T4" fmla="*/ 0 w 3"/>
                <a:gd name="T5" fmla="*/ 0 h 2"/>
                <a:gd name="T6" fmla="*/ 2 w 3"/>
                <a:gd name="T7" fmla="*/ 0 h 2"/>
                <a:gd name="T8" fmla="*/ 3 w 3"/>
                <a:gd name="T9" fmla="*/ 2 h 2"/>
              </a:gdLst>
              <a:ahLst/>
              <a:cxnLst>
                <a:cxn ang="0">
                  <a:pos x="T0" y="T1"/>
                </a:cxn>
                <a:cxn ang="0">
                  <a:pos x="T2" y="T3"/>
                </a:cxn>
                <a:cxn ang="0">
                  <a:pos x="T4" y="T5"/>
                </a:cxn>
                <a:cxn ang="0">
                  <a:pos x="T6" y="T7"/>
                </a:cxn>
                <a:cxn ang="0">
                  <a:pos x="T8" y="T9"/>
                </a:cxn>
              </a:cxnLst>
              <a:rect l="0" t="0" r="r" b="b"/>
              <a:pathLst>
                <a:path w="3" h="2">
                  <a:moveTo>
                    <a:pt x="3" y="2"/>
                  </a:moveTo>
                  <a:cubicBezTo>
                    <a:pt x="3" y="2"/>
                    <a:pt x="2" y="1"/>
                    <a:pt x="1" y="1"/>
                  </a:cubicBezTo>
                  <a:cubicBezTo>
                    <a:pt x="0" y="0"/>
                    <a:pt x="0" y="0"/>
                    <a:pt x="0" y="0"/>
                  </a:cubicBezTo>
                  <a:cubicBezTo>
                    <a:pt x="0" y="0"/>
                    <a:pt x="1" y="0"/>
                    <a:pt x="2" y="0"/>
                  </a:cubicBezTo>
                  <a:cubicBezTo>
                    <a:pt x="3" y="1"/>
                    <a:pt x="3" y="1"/>
                    <a:pt x="3" y="2"/>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grpSp>
    </p:spTree>
    <p:extLst>
      <p:ext uri="{BB962C8B-B14F-4D97-AF65-F5344CB8AC3E}">
        <p14:creationId xmlns:p14="http://schemas.microsoft.com/office/powerpoint/2010/main" val="422403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6088" y="921762"/>
            <a:ext cx="9298983" cy="3749390"/>
          </a:xfrm>
          <a:prstGeom prst="rect">
            <a:avLst/>
          </a:prstGeom>
          <a:noFill/>
          <a:effectLst>
            <a:outerShdw blurRad="50800" dist="50800" dir="5400000" algn="ctr" rotWithShape="0">
              <a:srgbClr val="F3EBC7"/>
            </a:outerShdw>
          </a:effectLst>
        </p:spPr>
      </p:pic>
      <p:sp>
        <p:nvSpPr>
          <p:cNvPr id="3" name="TextBox 2"/>
          <p:cNvSpPr txBox="1"/>
          <p:nvPr/>
        </p:nvSpPr>
        <p:spPr>
          <a:xfrm>
            <a:off x="135648" y="4340884"/>
            <a:ext cx="8775510" cy="1323439"/>
          </a:xfrm>
          <a:prstGeom prst="rect">
            <a:avLst/>
          </a:prstGeom>
          <a:noFill/>
        </p:spPr>
        <p:txBody>
          <a:bodyPr wrap="square" rtlCol="0">
            <a:spAutoFit/>
          </a:bodyPr>
          <a:lstStyle/>
          <a:p>
            <a:pPr marL="285750" indent="-285750">
              <a:buFont typeface="Arial" panose="020B0604020202020204" pitchFamily="34" charset="0"/>
              <a:buChar char="•"/>
            </a:pPr>
            <a:endParaRPr lang="en-US" sz="2800" dirty="0">
              <a:solidFill>
                <a:srgbClr val="003144"/>
              </a:solidFill>
            </a:endParaRPr>
          </a:p>
          <a:p>
            <a:pPr marL="285750" indent="-285750">
              <a:buFont typeface="Arial" panose="020B0604020202020204" pitchFamily="34" charset="0"/>
              <a:buChar char="•"/>
            </a:pPr>
            <a:endParaRPr lang="en-US" sz="2800" dirty="0" smtClean="0">
              <a:solidFill>
                <a:srgbClr val="003144"/>
              </a:solidFill>
            </a:endParaRPr>
          </a:p>
          <a:p>
            <a:pPr algn="ctr"/>
            <a:r>
              <a:rPr lang="en-US" sz="2400" dirty="0" smtClean="0">
                <a:solidFill>
                  <a:srgbClr val="003144"/>
                </a:solidFill>
              </a:rPr>
              <a:t> </a:t>
            </a:r>
            <a:r>
              <a:rPr lang="en-US" sz="2400" dirty="0">
                <a:solidFill>
                  <a:srgbClr val="003144"/>
                </a:solidFill>
                <a:hlinkClick r:id="rId3"/>
              </a:rPr>
              <a:t>https://studentclearinghouse.info/studenttracker</a:t>
            </a:r>
            <a:r>
              <a:rPr lang="en-US" sz="2400" dirty="0" smtClean="0">
                <a:solidFill>
                  <a:srgbClr val="003144"/>
                </a:solidFill>
                <a:hlinkClick r:id="rId3"/>
              </a:rPr>
              <a:t>/</a:t>
            </a:r>
            <a:r>
              <a:rPr lang="en-US" sz="2400" dirty="0" smtClean="0">
                <a:solidFill>
                  <a:srgbClr val="003144"/>
                </a:solidFill>
              </a:rPr>
              <a:t> </a:t>
            </a:r>
            <a:endParaRPr lang="en-US" sz="2400" dirty="0">
              <a:solidFill>
                <a:srgbClr val="003144"/>
              </a:solidFill>
            </a:endParaRPr>
          </a:p>
        </p:txBody>
      </p:sp>
      <p:sp>
        <p:nvSpPr>
          <p:cNvPr id="4" name="TextBox 3"/>
          <p:cNvSpPr txBox="1"/>
          <p:nvPr/>
        </p:nvSpPr>
        <p:spPr>
          <a:xfrm>
            <a:off x="0" y="262509"/>
            <a:ext cx="9144000" cy="553998"/>
          </a:xfrm>
          <a:prstGeom prst="rect">
            <a:avLst/>
          </a:prstGeom>
          <a:noFill/>
        </p:spPr>
        <p:txBody>
          <a:bodyPr wrap="square" rtlCol="0">
            <a:spAutoFit/>
          </a:bodyPr>
          <a:lstStyle/>
          <a:p>
            <a:pPr algn="ctr"/>
            <a:r>
              <a:rPr lang="en-US" sz="3000" b="1" dirty="0" smtClean="0">
                <a:solidFill>
                  <a:srgbClr val="003144"/>
                </a:solidFill>
              </a:rPr>
              <a:t>STCU Premium Services Roll-out Plan</a:t>
            </a:r>
            <a:endParaRPr lang="en-US" sz="3000" b="1" dirty="0">
              <a:solidFill>
                <a:srgbClr val="003144"/>
              </a:solidFill>
            </a:endParaRPr>
          </a:p>
        </p:txBody>
      </p:sp>
    </p:spTree>
    <p:extLst>
      <p:ext uri="{BB962C8B-B14F-4D97-AF65-F5344CB8AC3E}">
        <p14:creationId xmlns:p14="http://schemas.microsoft.com/office/powerpoint/2010/main" val="40412013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 name="Picture 7"/>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9" name="Action Button: Custom 8">
            <a:hlinkClick r:id="" action="ppaction://hlinkshowjump?jump=nextslide" highlightClick="1"/>
          </p:cNvPr>
          <p:cNvSpPr/>
          <p:nvPr/>
        </p:nvSpPr>
        <p:spPr>
          <a:xfrm>
            <a:off x="416689" y="857251"/>
            <a:ext cx="963593" cy="39932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2F2F2"/>
              </a:solidFill>
            </a:endParaRPr>
          </a:p>
        </p:txBody>
      </p:sp>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r>
              <a:rPr lang="en-US" dirty="0" smtClean="0">
                <a:solidFill>
                  <a:srgbClr val="F2F2F2">
                    <a:lumMod val="75000"/>
                  </a:srgbClr>
                </a:solidFill>
              </a:rPr>
              <a:t>3/8/2017</a:t>
            </a:r>
            <a:endParaRPr lang="en-US" dirty="0">
              <a:solidFill>
                <a:srgbClr val="F2F2F2">
                  <a:lumMod val="75000"/>
                </a:srgbClr>
              </a:solidFill>
            </a:endParaRPr>
          </a:p>
        </p:txBody>
      </p:sp>
      <p:sp>
        <p:nvSpPr>
          <p:cNvPr id="5"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8131D8FE-5435-4E78-B15A-E49E75B575B1}" type="slidenum">
              <a:rPr lang="en-US" smtClean="0">
                <a:solidFill>
                  <a:srgbClr val="F2F2F2">
                    <a:lumMod val="75000"/>
                  </a:srgbClr>
                </a:solidFill>
              </a:rPr>
              <a:pPr/>
              <a:t>39</a:t>
            </a:fld>
            <a:endParaRPr lang="en-US" dirty="0">
              <a:solidFill>
                <a:srgbClr val="F2F2F2">
                  <a:lumMod val="75000"/>
                </a:srgbClr>
              </a:solidFill>
            </a:endParaRPr>
          </a:p>
        </p:txBody>
      </p:sp>
    </p:spTree>
    <p:extLst>
      <p:ext uri="{BB962C8B-B14F-4D97-AF65-F5344CB8AC3E}">
        <p14:creationId xmlns:p14="http://schemas.microsoft.com/office/powerpoint/2010/main" val="3355027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C2F34"/>
                </a:solidFill>
              </a:rPr>
              <a:t>National Student Clearinghouse</a:t>
            </a:r>
          </a:p>
        </p:txBody>
      </p:sp>
      <p:sp>
        <p:nvSpPr>
          <p:cNvPr id="4" name="Text Placeholder 3"/>
          <p:cNvSpPr>
            <a:spLocks noGrp="1"/>
          </p:cNvSpPr>
          <p:nvPr>
            <p:ph type="body" sz="half" idx="2"/>
          </p:nvPr>
        </p:nvSpPr>
        <p:spPr>
          <a:xfrm>
            <a:off x="6457950" y="4960138"/>
            <a:ext cx="2400300" cy="1699280"/>
          </a:xfrm>
        </p:spPr>
        <p:txBody>
          <a:bodyPr>
            <a:normAutofit/>
          </a:bodyPr>
          <a:lstStyle/>
          <a:p>
            <a:r>
              <a:rPr lang="en-US" dirty="0" smtClean="0">
                <a:solidFill>
                  <a:schemeClr val="bg1">
                    <a:lumMod val="50000"/>
                  </a:schemeClr>
                </a:solidFill>
              </a:rPr>
              <a:t>Founded </a:t>
            </a:r>
            <a:r>
              <a:rPr lang="en-US" dirty="0">
                <a:solidFill>
                  <a:schemeClr val="bg1">
                    <a:lumMod val="50000"/>
                  </a:schemeClr>
                </a:solidFill>
              </a:rPr>
              <a:t>in 1993, now serving more than 3,600 </a:t>
            </a:r>
            <a:r>
              <a:rPr lang="en-US" dirty="0" smtClean="0">
                <a:solidFill>
                  <a:schemeClr val="bg1">
                    <a:lumMod val="50000"/>
                  </a:schemeClr>
                </a:solidFill>
              </a:rPr>
              <a:t>schools </a:t>
            </a:r>
            <a:r>
              <a:rPr lang="en-US" dirty="0">
                <a:solidFill>
                  <a:schemeClr val="bg1">
                    <a:lumMod val="50000"/>
                  </a:schemeClr>
                </a:solidFill>
              </a:rPr>
              <a:t>representing 98% of all </a:t>
            </a:r>
            <a:r>
              <a:rPr lang="en-US" dirty="0" smtClean="0">
                <a:solidFill>
                  <a:schemeClr val="bg1">
                    <a:lumMod val="50000"/>
                  </a:schemeClr>
                </a:solidFill>
              </a:rPr>
              <a:t>students </a:t>
            </a:r>
            <a:r>
              <a:rPr lang="en-US" dirty="0">
                <a:solidFill>
                  <a:schemeClr val="bg1">
                    <a:lumMod val="50000"/>
                  </a:schemeClr>
                </a:solidFill>
              </a:rPr>
              <a:t>enrolled at public and private postsecondary institutions.</a:t>
            </a:r>
          </a:p>
          <a:p>
            <a:endParaRPr lang="en-US" dirty="0">
              <a:solidFill>
                <a:srgbClr val="6D7480"/>
              </a:solidFill>
            </a:endParaRPr>
          </a:p>
        </p:txBody>
      </p:sp>
      <p:sp>
        <p:nvSpPr>
          <p:cNvPr id="11" name="Rectangle 10"/>
          <p:cNvSpPr/>
          <p:nvPr/>
        </p:nvSpPr>
        <p:spPr>
          <a:xfrm>
            <a:off x="6266576" y="5259897"/>
            <a:ext cx="45719" cy="914400"/>
          </a:xfrm>
          <a:prstGeom prst="rect">
            <a:avLst/>
          </a:prstGeom>
          <a:solidFill>
            <a:srgbClr val="80101C"/>
          </a:solidFill>
          <a:ln>
            <a:solidFill>
              <a:srgbClr val="8010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6" name="Oval 5"/>
          <p:cNvSpPr/>
          <p:nvPr/>
        </p:nvSpPr>
        <p:spPr>
          <a:xfrm>
            <a:off x="-254000" y="6604000"/>
            <a:ext cx="508000" cy="508000"/>
          </a:xfrm>
          <a:prstGeom prst="ellipse">
            <a:avLst/>
          </a:prstGeom>
          <a:solidFill>
            <a:srgbClr val="801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12554" b="12554"/>
          <a:stretch>
            <a:fillRect/>
          </a:stretch>
        </p:blipFill>
        <p:spPr>
          <a:xfrm>
            <a:off x="2286" y="0"/>
            <a:ext cx="9141714" cy="4572000"/>
          </a:xfr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769" y="172528"/>
            <a:ext cx="1937407" cy="366394"/>
          </a:xfrm>
          <a:prstGeom prst="rect">
            <a:avLst/>
          </a:prstGeom>
        </p:spPr>
      </p:pic>
    </p:spTree>
    <p:extLst>
      <p:ext uri="{BB962C8B-B14F-4D97-AF65-F5344CB8AC3E}">
        <p14:creationId xmlns:p14="http://schemas.microsoft.com/office/powerpoint/2010/main" val="1427360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Creation of a Student Academic Portal</a:t>
            </a:r>
          </a:p>
        </p:txBody>
      </p:sp>
      <p:sp>
        <p:nvSpPr>
          <p:cNvPr id="3" name="Content Placeholder 2"/>
          <p:cNvSpPr>
            <a:spLocks noGrp="1"/>
          </p:cNvSpPr>
          <p:nvPr>
            <p:ph idx="1"/>
          </p:nvPr>
        </p:nvSpPr>
        <p:spPr/>
        <p:txBody>
          <a:bodyPr>
            <a:normAutofit/>
          </a:bodyPr>
          <a:lstStyle/>
          <a:p>
            <a:r>
              <a:rPr lang="en-US" sz="2400" dirty="0" smtClean="0"/>
              <a:t>Pilot </a:t>
            </a:r>
            <a:r>
              <a:rPr lang="en-US" sz="2400" dirty="0"/>
              <a:t>– </a:t>
            </a:r>
            <a:r>
              <a:rPr lang="en-US" sz="2400" dirty="0" smtClean="0"/>
              <a:t>Later in 2017</a:t>
            </a:r>
            <a:endParaRPr lang="en-US" sz="2400" dirty="0"/>
          </a:p>
          <a:p>
            <a:r>
              <a:rPr lang="en-US" sz="2400" dirty="0"/>
              <a:t>For Students to…</a:t>
            </a:r>
          </a:p>
          <a:p>
            <a:pPr lvl="1"/>
            <a:r>
              <a:rPr lang="en-US" sz="2400" dirty="0"/>
              <a:t>View all their academic data at NSC</a:t>
            </a:r>
          </a:p>
          <a:p>
            <a:pPr lvl="1"/>
            <a:r>
              <a:rPr lang="en-US" sz="2400" dirty="0"/>
              <a:t>Request corrections when necessary</a:t>
            </a:r>
          </a:p>
          <a:p>
            <a:pPr lvl="1"/>
            <a:r>
              <a:rPr lang="en-US" sz="2400" dirty="0"/>
              <a:t>Understand how data is used</a:t>
            </a:r>
          </a:p>
          <a:p>
            <a:pPr lvl="1"/>
            <a:r>
              <a:rPr lang="en-US" sz="2400" dirty="0"/>
              <a:t>Understand purposes of data use</a:t>
            </a:r>
            <a:br>
              <a:rPr lang="en-US" sz="2400" dirty="0"/>
            </a:br>
            <a:endParaRPr lang="en-US" sz="2400" dirty="0"/>
          </a:p>
          <a:p>
            <a:r>
              <a:rPr lang="en-US" sz="2400" dirty="0"/>
              <a:t>Will meet new coming Federal regulations on data privacy, security and transparency</a:t>
            </a:r>
          </a:p>
        </p:txBody>
      </p:sp>
    </p:spTree>
    <p:extLst>
      <p:ext uri="{BB962C8B-B14F-4D97-AF65-F5344CB8AC3E}">
        <p14:creationId xmlns:p14="http://schemas.microsoft.com/office/powerpoint/2010/main" val="32091563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a:solidFill>
            <a:srgbClr val="FFFFFF"/>
          </a:solidFill>
        </p:spPr>
        <p:txBody>
          <a:bodyPr wrap="square" rtlCol="0">
            <a:spAutoFit/>
          </a:bodyPr>
          <a:lstStyle/>
          <a:p>
            <a:endParaRPr lang="en-US" dirty="0">
              <a:solidFill>
                <a:srgbClr val="003144"/>
              </a:solidFill>
            </a:endParaRPr>
          </a:p>
        </p:txBody>
      </p:sp>
      <p:sp>
        <p:nvSpPr>
          <p:cNvPr id="3" name="Action Button: Custom 2">
            <a:hlinkClick r:id="" action="ppaction://hlinkshowjump?jump=nextslide" highlightClick="1"/>
          </p:cNvPr>
          <p:cNvSpPr/>
          <p:nvPr/>
        </p:nvSpPr>
        <p:spPr>
          <a:xfrm>
            <a:off x="581629" y="1638542"/>
            <a:ext cx="2578260" cy="131951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dirty="0">
              <a:solidFill>
                <a:srgbClr val="F2F2F2"/>
              </a:solidFill>
            </a:endParaRPr>
          </a:p>
        </p:txBody>
      </p:sp>
      <p:pic>
        <p:nvPicPr>
          <p:cNvPr id="5" name="Picture 4"/>
          <p:cNvPicPr>
            <a:picLocks noChangeAspect="1"/>
          </p:cNvPicPr>
          <p:nvPr/>
        </p:nvPicPr>
        <p:blipFill>
          <a:blip r:embed="rId2"/>
          <a:stretch>
            <a:fillRect/>
          </a:stretch>
        </p:blipFill>
        <p:spPr>
          <a:xfrm>
            <a:off x="-257175" y="1163135"/>
            <a:ext cx="10732343" cy="4304215"/>
          </a:xfrm>
          <a:prstGeom prst="rect">
            <a:avLst/>
          </a:prstGeom>
        </p:spPr>
      </p:pic>
      <p:sp>
        <p:nvSpPr>
          <p:cNvPr id="6" name="TextBox 5"/>
          <p:cNvSpPr txBox="1"/>
          <p:nvPr/>
        </p:nvSpPr>
        <p:spPr>
          <a:xfrm>
            <a:off x="5108996" y="1163136"/>
            <a:ext cx="5251479" cy="2366420"/>
          </a:xfrm>
          <a:prstGeom prst="rect">
            <a:avLst/>
          </a:prstGeom>
          <a:solidFill>
            <a:srgbClr val="FFFFFF"/>
          </a:solidFill>
        </p:spPr>
        <p:txBody>
          <a:bodyPr wrap="square" rtlCol="0">
            <a:spAutoFit/>
          </a:bodyPr>
          <a:lstStyle/>
          <a:p>
            <a:endParaRPr lang="en-US" dirty="0">
              <a:solidFill>
                <a:srgbClr val="003144"/>
              </a:solidFill>
            </a:endParaRPr>
          </a:p>
        </p:txBody>
      </p:sp>
      <p:pic>
        <p:nvPicPr>
          <p:cNvPr id="2" name="Picture 1"/>
          <p:cNvPicPr>
            <a:picLocks noChangeAspect="1"/>
          </p:cNvPicPr>
          <p:nvPr/>
        </p:nvPicPr>
        <p:blipFill rotWithShape="1">
          <a:blip r:embed="rId2"/>
          <a:srcRect l="48936" r="4161" b="43399"/>
          <a:stretch/>
        </p:blipFill>
        <p:spPr>
          <a:xfrm>
            <a:off x="4707585" y="1397078"/>
            <a:ext cx="4288778" cy="2075702"/>
          </a:xfrm>
          <a:prstGeom prst="rect">
            <a:avLst/>
          </a:prstGeom>
        </p:spPr>
      </p:pic>
    </p:spTree>
    <p:extLst>
      <p:ext uri="{BB962C8B-B14F-4D97-AF65-F5344CB8AC3E}">
        <p14:creationId xmlns:p14="http://schemas.microsoft.com/office/powerpoint/2010/main" val="927380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58000"/>
          </a:xfrm>
          <a:prstGeom prst="rect">
            <a:avLst/>
          </a:prstGeom>
          <a:solidFill>
            <a:srgbClr val="FFFFFF"/>
          </a:solidFill>
        </p:spPr>
        <p:txBody>
          <a:bodyPr wrap="square" rtlCol="0">
            <a:spAutoFit/>
          </a:bodyPr>
          <a:lstStyle/>
          <a:p>
            <a:endParaRPr lang="en-US" dirty="0">
              <a:solidFill>
                <a:srgbClr val="003144"/>
              </a:solidFill>
            </a:endParaRPr>
          </a:p>
        </p:txBody>
      </p:sp>
      <p:sp>
        <p:nvSpPr>
          <p:cNvPr id="3" name="Action Button: Custom 2">
            <a:hlinkClick r:id="" action="ppaction://hlinkshowjump?jump=nextslide" highlightClick="1"/>
          </p:cNvPr>
          <p:cNvSpPr/>
          <p:nvPr/>
        </p:nvSpPr>
        <p:spPr>
          <a:xfrm>
            <a:off x="3793603" y="857250"/>
            <a:ext cx="1163255" cy="39064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dirty="0">
              <a:solidFill>
                <a:srgbClr val="F2F2F2"/>
              </a:solidFill>
            </a:endParaRPr>
          </a:p>
        </p:txBody>
      </p:sp>
      <p:pic>
        <p:nvPicPr>
          <p:cNvPr id="5" name="Picture 4"/>
          <p:cNvPicPr>
            <a:picLocks noChangeAspect="1"/>
          </p:cNvPicPr>
          <p:nvPr/>
        </p:nvPicPr>
        <p:blipFill>
          <a:blip r:embed="rId2"/>
          <a:stretch>
            <a:fillRect/>
          </a:stretch>
        </p:blipFill>
        <p:spPr>
          <a:xfrm>
            <a:off x="0" y="676275"/>
            <a:ext cx="9340284" cy="4972050"/>
          </a:xfrm>
          <a:prstGeom prst="rect">
            <a:avLst/>
          </a:prstGeom>
        </p:spPr>
      </p:pic>
    </p:spTree>
    <p:extLst>
      <p:ext uri="{BB962C8B-B14F-4D97-AF65-F5344CB8AC3E}">
        <p14:creationId xmlns:p14="http://schemas.microsoft.com/office/powerpoint/2010/main" val="30415863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Other Initiatives and our Research Center</a:t>
            </a:r>
            <a:endParaRPr lang="en-US" dirty="0"/>
          </a:p>
        </p:txBody>
      </p:sp>
      <p:sp>
        <p:nvSpPr>
          <p:cNvPr id="7" name="Subtitle 6"/>
          <p:cNvSpPr>
            <a:spLocks noGrp="1"/>
          </p:cNvSpPr>
          <p:nvPr>
            <p:ph type="subTitle" idx="1"/>
          </p:nvPr>
        </p:nvSpPr>
        <p:spPr/>
        <p:txBody>
          <a:bodyPr/>
          <a:lstStyle/>
          <a:p>
            <a:endParaRPr lang="en-US" dirty="0"/>
          </a:p>
        </p:txBody>
      </p:sp>
      <p:sp>
        <p:nvSpPr>
          <p:cNvPr id="8" name="Text Placeholder 7"/>
          <p:cNvSpPr>
            <a:spLocks noGrp="1"/>
          </p:cNvSpPr>
          <p:nvPr>
            <p:ph type="body" sz="quarter" idx="10"/>
          </p:nvPr>
        </p:nvSpPr>
        <p:spPr/>
        <p:txBody>
          <a:bodyPr/>
          <a:lstStyle/>
          <a:p>
            <a:endParaRPr lang="en-US" dirty="0"/>
          </a:p>
        </p:txBody>
      </p:sp>
      <p:sp>
        <p:nvSpPr>
          <p:cNvPr id="4" name="Date Placeholder 3"/>
          <p:cNvSpPr>
            <a:spLocks noGrp="1"/>
          </p:cNvSpPr>
          <p:nvPr>
            <p:ph type="dt" sz="half" idx="2"/>
          </p:nvPr>
        </p:nvSpPr>
        <p:spPr/>
        <p:txBody>
          <a:body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5" name="Slide Number Placeholder 4"/>
          <p:cNvSpPr>
            <a:spLocks noGrp="1"/>
          </p:cNvSpPr>
          <p:nvPr>
            <p:ph type="sldNum" sz="quarter" idx="4"/>
          </p:nvPr>
        </p:nvSpPr>
        <p:spPr/>
        <p:txBody>
          <a:bodyPr/>
          <a:lstStyle/>
          <a:p>
            <a:fld id="{114AA880-58C2-F143-AB9C-BE7C7816A5B0}" type="slidenum">
              <a:rPr lang="en-US" smtClean="0">
                <a:solidFill>
                  <a:srgbClr val="F2F2F2">
                    <a:lumMod val="75000"/>
                  </a:srgbClr>
                </a:solidFill>
              </a:rPr>
              <a:pPr/>
              <a:t>43</a:t>
            </a:fld>
            <a:endParaRPr lang="en-US" dirty="0">
              <a:solidFill>
                <a:srgbClr val="F2F2F2">
                  <a:lumMod val="75000"/>
                </a:srgbClr>
              </a:solidFill>
            </a:endParaRPr>
          </a:p>
        </p:txBody>
      </p:sp>
    </p:spTree>
    <p:extLst>
      <p:ext uri="{BB962C8B-B14F-4D97-AF65-F5344CB8AC3E}">
        <p14:creationId xmlns:p14="http://schemas.microsoft.com/office/powerpoint/2010/main" val="29878564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6579" y="288237"/>
            <a:ext cx="8229600" cy="1143000"/>
          </a:xfrm>
        </p:spPr>
        <p:txBody>
          <a:bodyPr/>
          <a:lstStyle/>
          <a:p>
            <a:r>
              <a:rPr lang="en-US" dirty="0" smtClean="0"/>
              <a:t>NSC is built on a “many to one to many” business model</a:t>
            </a:r>
            <a:endParaRPr lang="en-US" dirty="0"/>
          </a:p>
        </p:txBody>
      </p:sp>
      <p:sp>
        <p:nvSpPr>
          <p:cNvPr id="4" name="Date Placeholder 3"/>
          <p:cNvSpPr>
            <a:spLocks noGrp="1"/>
          </p:cNvSpPr>
          <p:nvPr>
            <p:ph type="dt" sz="half" idx="10"/>
          </p:nvPr>
        </p:nvSpPr>
        <p:spPr/>
        <p:txBody>
          <a:bodyPr/>
          <a:lstStyle/>
          <a:p>
            <a:endParaRPr lang="en-US" dirty="0">
              <a:solidFill>
                <a:srgbClr val="F2F2F2">
                  <a:lumMod val="75000"/>
                </a:srgbClr>
              </a:solidFill>
            </a:endParaRPr>
          </a:p>
        </p:txBody>
      </p:sp>
      <p:sp>
        <p:nvSpPr>
          <p:cNvPr id="5" name="Slide Number Placeholder 4"/>
          <p:cNvSpPr>
            <a:spLocks noGrp="1"/>
          </p:cNvSpPr>
          <p:nvPr>
            <p:ph type="sldNum" sz="quarter" idx="11"/>
          </p:nvPr>
        </p:nvSpPr>
        <p:spPr/>
        <p:txBody>
          <a:bodyPr/>
          <a:lstStyle/>
          <a:p>
            <a:fld id="{114AA880-58C2-F143-AB9C-BE7C7816A5B0}" type="slidenum">
              <a:rPr lang="en-US" smtClean="0">
                <a:solidFill>
                  <a:srgbClr val="F2F2F2">
                    <a:lumMod val="75000"/>
                  </a:srgbClr>
                </a:solidFill>
              </a:rPr>
              <a:pPr/>
              <a:t>44</a:t>
            </a:fld>
            <a:endParaRPr lang="en-US" dirty="0">
              <a:solidFill>
                <a:srgbClr val="F2F2F2">
                  <a:lumMod val="75000"/>
                </a:srgbClr>
              </a:solidFill>
            </a:endParaRPr>
          </a:p>
        </p:txBody>
      </p:sp>
      <p:sp>
        <p:nvSpPr>
          <p:cNvPr id="7" name="Down Arrow 6"/>
          <p:cNvSpPr/>
          <p:nvPr/>
        </p:nvSpPr>
        <p:spPr>
          <a:xfrm rot="283029">
            <a:off x="1484443" y="1254961"/>
            <a:ext cx="511343" cy="229009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8" name="Oval 7"/>
          <p:cNvSpPr/>
          <p:nvPr/>
        </p:nvSpPr>
        <p:spPr>
          <a:xfrm>
            <a:off x="271847" y="3667978"/>
            <a:ext cx="2652965" cy="1648327"/>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2F2F2">
                    <a:lumMod val="10000"/>
                  </a:srgbClr>
                </a:solidFill>
              </a:rPr>
              <a:t>DATA PROVIDERS</a:t>
            </a:r>
          </a:p>
        </p:txBody>
      </p:sp>
      <p:sp>
        <p:nvSpPr>
          <p:cNvPr id="9" name="Down Arrow 8"/>
          <p:cNvSpPr/>
          <p:nvPr/>
        </p:nvSpPr>
        <p:spPr>
          <a:xfrm>
            <a:off x="2888813" y="1353949"/>
            <a:ext cx="511343" cy="61818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pic>
        <p:nvPicPr>
          <p:cNvPr id="10" name="Picture 9"/>
          <p:cNvPicPr>
            <a:picLocks noChangeAspect="1"/>
          </p:cNvPicPr>
          <p:nvPr/>
        </p:nvPicPr>
        <p:blipFill>
          <a:blip r:embed="rId3"/>
          <a:stretch>
            <a:fillRect/>
          </a:stretch>
        </p:blipFill>
        <p:spPr>
          <a:xfrm>
            <a:off x="2074658" y="2145693"/>
            <a:ext cx="2367391" cy="942359"/>
          </a:xfrm>
          <a:prstGeom prst="rect">
            <a:avLst/>
          </a:prstGeom>
        </p:spPr>
      </p:pic>
      <p:sp>
        <p:nvSpPr>
          <p:cNvPr id="11" name="Down Arrow 10"/>
          <p:cNvSpPr/>
          <p:nvPr/>
        </p:nvSpPr>
        <p:spPr>
          <a:xfrm rot="20688372">
            <a:off x="4741918" y="1274612"/>
            <a:ext cx="511343" cy="241159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12" name="Oval 11"/>
          <p:cNvSpPr/>
          <p:nvPr/>
        </p:nvSpPr>
        <p:spPr>
          <a:xfrm>
            <a:off x="4017402" y="3805158"/>
            <a:ext cx="2614471" cy="1648327"/>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2F2F2">
                    <a:lumMod val="10000"/>
                  </a:srgbClr>
                </a:solidFill>
              </a:rPr>
              <a:t>RELEVANT DATA REQUESTORS</a:t>
            </a:r>
          </a:p>
        </p:txBody>
      </p:sp>
      <p:cxnSp>
        <p:nvCxnSpPr>
          <p:cNvPr id="14" name="Straight Arrow Connector 13"/>
          <p:cNvCxnSpPr/>
          <p:nvPr/>
        </p:nvCxnSpPr>
        <p:spPr>
          <a:xfrm flipV="1">
            <a:off x="6631873" y="2754608"/>
            <a:ext cx="163140" cy="176024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918592" y="2445515"/>
            <a:ext cx="2065705" cy="369332"/>
          </a:xfrm>
          <a:prstGeom prst="rect">
            <a:avLst/>
          </a:prstGeom>
          <a:noFill/>
        </p:spPr>
        <p:txBody>
          <a:bodyPr wrap="square" rtlCol="0">
            <a:spAutoFit/>
          </a:bodyPr>
          <a:lstStyle/>
          <a:p>
            <a:r>
              <a:rPr lang="en-US" b="1" dirty="0">
                <a:solidFill>
                  <a:srgbClr val="003144"/>
                </a:solidFill>
              </a:rPr>
              <a:t>COMPLIANCE</a:t>
            </a:r>
          </a:p>
        </p:txBody>
      </p:sp>
      <p:cxnSp>
        <p:nvCxnSpPr>
          <p:cNvPr id="18" name="Straight Arrow Connector 17"/>
          <p:cNvCxnSpPr/>
          <p:nvPr/>
        </p:nvCxnSpPr>
        <p:spPr>
          <a:xfrm flipV="1">
            <a:off x="6631873" y="3346182"/>
            <a:ext cx="286719" cy="11686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6943470" y="3124331"/>
            <a:ext cx="2065705" cy="369332"/>
          </a:xfrm>
          <a:prstGeom prst="rect">
            <a:avLst/>
          </a:prstGeom>
          <a:noFill/>
        </p:spPr>
        <p:txBody>
          <a:bodyPr wrap="square" rtlCol="0">
            <a:spAutoFit/>
          </a:bodyPr>
          <a:lstStyle/>
          <a:p>
            <a:r>
              <a:rPr lang="en-US" b="1" dirty="0">
                <a:solidFill>
                  <a:srgbClr val="003144"/>
                </a:solidFill>
              </a:rPr>
              <a:t>VERIFICATIONS</a:t>
            </a:r>
          </a:p>
        </p:txBody>
      </p:sp>
      <p:cxnSp>
        <p:nvCxnSpPr>
          <p:cNvPr id="22" name="Straight Arrow Connector 21"/>
          <p:cNvCxnSpPr/>
          <p:nvPr/>
        </p:nvCxnSpPr>
        <p:spPr>
          <a:xfrm flipV="1">
            <a:off x="6631872" y="4024998"/>
            <a:ext cx="311597" cy="4145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871276" y="3835987"/>
            <a:ext cx="2179373" cy="338554"/>
          </a:xfrm>
          <a:prstGeom prst="rect">
            <a:avLst/>
          </a:prstGeom>
          <a:noFill/>
        </p:spPr>
        <p:txBody>
          <a:bodyPr wrap="square" rtlCol="0">
            <a:spAutoFit/>
          </a:bodyPr>
          <a:lstStyle/>
          <a:p>
            <a:r>
              <a:rPr lang="en-US" sz="1600" b="1" dirty="0">
                <a:solidFill>
                  <a:srgbClr val="003144"/>
                </a:solidFill>
              </a:rPr>
              <a:t>ACCOUNTABILITY</a:t>
            </a:r>
          </a:p>
        </p:txBody>
      </p:sp>
      <p:cxnSp>
        <p:nvCxnSpPr>
          <p:cNvPr id="26" name="Straight Arrow Connector 25"/>
          <p:cNvCxnSpPr/>
          <p:nvPr/>
        </p:nvCxnSpPr>
        <p:spPr>
          <a:xfrm>
            <a:off x="6619434" y="4439515"/>
            <a:ext cx="299157" cy="753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6890858" y="4402329"/>
            <a:ext cx="2179373" cy="369332"/>
          </a:xfrm>
          <a:prstGeom prst="rect">
            <a:avLst/>
          </a:prstGeom>
          <a:noFill/>
        </p:spPr>
        <p:txBody>
          <a:bodyPr wrap="square" rtlCol="0">
            <a:spAutoFit/>
          </a:bodyPr>
          <a:lstStyle/>
          <a:p>
            <a:r>
              <a:rPr lang="en-US" b="1" dirty="0">
                <a:solidFill>
                  <a:srgbClr val="003144"/>
                </a:solidFill>
              </a:rPr>
              <a:t>RESEARCH</a:t>
            </a:r>
          </a:p>
        </p:txBody>
      </p:sp>
      <p:cxnSp>
        <p:nvCxnSpPr>
          <p:cNvPr id="30" name="Straight Arrow Connector 29"/>
          <p:cNvCxnSpPr/>
          <p:nvPr/>
        </p:nvCxnSpPr>
        <p:spPr>
          <a:xfrm>
            <a:off x="6619433" y="4492142"/>
            <a:ext cx="279576" cy="5145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6934763" y="4854031"/>
            <a:ext cx="2179373" cy="646331"/>
          </a:xfrm>
          <a:prstGeom prst="rect">
            <a:avLst/>
          </a:prstGeom>
          <a:noFill/>
        </p:spPr>
        <p:txBody>
          <a:bodyPr wrap="square" rtlCol="0">
            <a:spAutoFit/>
          </a:bodyPr>
          <a:lstStyle/>
          <a:p>
            <a:r>
              <a:rPr lang="en-US" b="1" dirty="0">
                <a:solidFill>
                  <a:srgbClr val="003144"/>
                </a:solidFill>
              </a:rPr>
              <a:t>STUDENT SUPPORT</a:t>
            </a:r>
          </a:p>
        </p:txBody>
      </p:sp>
      <p:sp>
        <p:nvSpPr>
          <p:cNvPr id="33" name="Down Arrow 32"/>
          <p:cNvSpPr/>
          <p:nvPr/>
        </p:nvSpPr>
        <p:spPr>
          <a:xfrm rot="12336138">
            <a:off x="2428663" y="2862846"/>
            <a:ext cx="511343" cy="9666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34" name="Down Arrow 33"/>
          <p:cNvSpPr/>
          <p:nvPr/>
        </p:nvSpPr>
        <p:spPr>
          <a:xfrm rot="20064164">
            <a:off x="3859430" y="2943685"/>
            <a:ext cx="511343" cy="101674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cxnSp>
        <p:nvCxnSpPr>
          <p:cNvPr id="23" name="Straight Arrow Connector 22"/>
          <p:cNvCxnSpPr/>
          <p:nvPr/>
        </p:nvCxnSpPr>
        <p:spPr>
          <a:xfrm>
            <a:off x="6645087" y="4567478"/>
            <a:ext cx="142584" cy="11946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871276" y="5572725"/>
            <a:ext cx="2198955" cy="369332"/>
          </a:xfrm>
          <a:prstGeom prst="rect">
            <a:avLst/>
          </a:prstGeom>
          <a:noFill/>
        </p:spPr>
        <p:txBody>
          <a:bodyPr wrap="square" rtlCol="0">
            <a:spAutoFit/>
          </a:bodyPr>
          <a:lstStyle/>
          <a:p>
            <a:r>
              <a:rPr lang="en-US" b="1" dirty="0">
                <a:solidFill>
                  <a:srgbClr val="003144"/>
                </a:solidFill>
              </a:rPr>
              <a:t>DATA EXCHANGE</a:t>
            </a:r>
          </a:p>
        </p:txBody>
      </p:sp>
      <p:sp>
        <p:nvSpPr>
          <p:cNvPr id="13" name="7-Point Star 12"/>
          <p:cNvSpPr/>
          <p:nvPr/>
        </p:nvSpPr>
        <p:spPr>
          <a:xfrm>
            <a:off x="5125563" y="1282459"/>
            <a:ext cx="1935636" cy="1530325"/>
          </a:xfrm>
          <a:prstGeom prst="star7">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dirty="0">
                <a:solidFill>
                  <a:srgbClr val="F2F2F2">
                    <a:lumMod val="10000"/>
                  </a:srgbClr>
                </a:solidFill>
              </a:rPr>
              <a:t>Data Re-use</a:t>
            </a:r>
          </a:p>
        </p:txBody>
      </p:sp>
      <p:sp>
        <p:nvSpPr>
          <p:cNvPr id="28" name="TextBox 27"/>
          <p:cNvSpPr txBox="1"/>
          <p:nvPr/>
        </p:nvSpPr>
        <p:spPr>
          <a:xfrm>
            <a:off x="1" y="5136079"/>
            <a:ext cx="1108735" cy="646331"/>
          </a:xfrm>
          <a:prstGeom prst="rect">
            <a:avLst/>
          </a:prstGeom>
          <a:noFill/>
        </p:spPr>
        <p:txBody>
          <a:bodyPr wrap="square" rtlCol="0">
            <a:spAutoFit/>
          </a:bodyPr>
          <a:lstStyle/>
          <a:p>
            <a:r>
              <a:rPr lang="en-US" dirty="0">
                <a:solidFill>
                  <a:srgbClr val="003144"/>
                </a:solidFill>
              </a:rPr>
              <a:t>School Data</a:t>
            </a:r>
          </a:p>
        </p:txBody>
      </p:sp>
      <p:sp>
        <p:nvSpPr>
          <p:cNvPr id="31" name="TextBox 30"/>
          <p:cNvSpPr txBox="1"/>
          <p:nvPr/>
        </p:nvSpPr>
        <p:spPr>
          <a:xfrm>
            <a:off x="968117" y="5362019"/>
            <a:ext cx="1383199" cy="646331"/>
          </a:xfrm>
          <a:prstGeom prst="rect">
            <a:avLst/>
          </a:prstGeom>
          <a:noFill/>
        </p:spPr>
        <p:txBody>
          <a:bodyPr wrap="square" rtlCol="0">
            <a:spAutoFit/>
          </a:bodyPr>
          <a:lstStyle/>
          <a:p>
            <a:r>
              <a:rPr lang="en-US" dirty="0">
                <a:solidFill>
                  <a:srgbClr val="003144"/>
                </a:solidFill>
              </a:rPr>
              <a:t>Private 3</a:t>
            </a:r>
            <a:r>
              <a:rPr lang="en-US" baseline="30000" dirty="0">
                <a:solidFill>
                  <a:srgbClr val="003144"/>
                </a:solidFill>
              </a:rPr>
              <a:t>rd</a:t>
            </a:r>
            <a:r>
              <a:rPr lang="en-US" dirty="0">
                <a:solidFill>
                  <a:srgbClr val="003144"/>
                </a:solidFill>
              </a:rPr>
              <a:t> Party Data</a:t>
            </a:r>
          </a:p>
        </p:txBody>
      </p:sp>
      <p:sp>
        <p:nvSpPr>
          <p:cNvPr id="35" name="TextBox 34"/>
          <p:cNvSpPr txBox="1"/>
          <p:nvPr/>
        </p:nvSpPr>
        <p:spPr>
          <a:xfrm>
            <a:off x="2462038" y="5075829"/>
            <a:ext cx="1219732" cy="646331"/>
          </a:xfrm>
          <a:prstGeom prst="rect">
            <a:avLst/>
          </a:prstGeom>
          <a:noFill/>
        </p:spPr>
        <p:txBody>
          <a:bodyPr wrap="square" rtlCol="0">
            <a:spAutoFit/>
          </a:bodyPr>
          <a:lstStyle/>
          <a:p>
            <a:r>
              <a:rPr lang="en-US" dirty="0">
                <a:solidFill>
                  <a:srgbClr val="003144"/>
                </a:solidFill>
              </a:rPr>
              <a:t>Wage Data</a:t>
            </a:r>
          </a:p>
        </p:txBody>
      </p:sp>
    </p:spTree>
    <p:extLst>
      <p:ext uri="{BB962C8B-B14F-4D97-AF65-F5344CB8AC3E}">
        <p14:creationId xmlns:p14="http://schemas.microsoft.com/office/powerpoint/2010/main" val="3008779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nagit_PPTC2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851" y="0"/>
            <a:ext cx="11951702" cy="6858000"/>
          </a:xfrm>
          <a:prstGeom prst="rect">
            <a:avLst/>
          </a:prstGeom>
        </p:spPr>
      </p:pic>
      <p:sp>
        <p:nvSpPr>
          <p:cNvPr id="12" name="Subtitle 8"/>
          <p:cNvSpPr>
            <a:spLocks noGrp="1"/>
          </p:cNvSpPr>
          <p:nvPr>
            <p:ph type="subTitle" idx="1"/>
          </p:nvPr>
        </p:nvSpPr>
        <p:spPr>
          <a:xfrm>
            <a:off x="572511" y="5251733"/>
            <a:ext cx="7772400" cy="1149069"/>
          </a:xfrm>
        </p:spPr>
        <p:txBody>
          <a:bodyPr>
            <a:noAutofit/>
          </a:bodyPr>
          <a:lstStyle/>
          <a:p>
            <a:pPr marL="0" indent="0" algn="ctr">
              <a:buNone/>
            </a:pPr>
            <a:r>
              <a:rPr lang="en-US" b="1" dirty="0" smtClean="0">
                <a:effectLst>
                  <a:outerShdw blurRad="38100" dist="38100" dir="2700000" algn="tl">
                    <a:srgbClr val="000000">
                      <a:alpha val="43137"/>
                    </a:srgbClr>
                  </a:outerShdw>
                </a:effectLst>
                <a:latin typeface="+mn-lt"/>
              </a:rPr>
              <a:t>Converts today’s veterans compliance reporting process into a streamlined solution. </a:t>
            </a:r>
            <a:endParaRPr lang="en-US" b="1"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4519674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0" y="479425"/>
            <a:ext cx="9144000" cy="939800"/>
          </a:xfrm>
        </p:spPr>
        <p:txBody>
          <a:bodyPr/>
          <a:lstStyle/>
          <a:p>
            <a:r>
              <a:rPr lang="en-US" dirty="0" smtClean="0"/>
              <a:t>Veteran’s Compliance Re-Engineering Project</a:t>
            </a:r>
            <a:endParaRPr lang="en-US" dirty="0"/>
          </a:p>
        </p:txBody>
      </p:sp>
      <p:sp>
        <p:nvSpPr>
          <p:cNvPr id="9" name="Subtitle 8"/>
          <p:cNvSpPr>
            <a:spLocks noGrp="1"/>
          </p:cNvSpPr>
          <p:nvPr>
            <p:ph type="subTitle" idx="1"/>
          </p:nvPr>
        </p:nvSpPr>
        <p:spPr/>
        <p:txBody>
          <a:bodyPr>
            <a:noAutofit/>
          </a:bodyPr>
          <a:lstStyle/>
          <a:p>
            <a:pPr marL="285750" indent="-285750"/>
            <a:r>
              <a:rPr lang="en-US" dirty="0" smtClean="0">
                <a:latin typeface="+mn-lt"/>
              </a:rPr>
              <a:t>SVA collaboration on reporting and process improvements needed</a:t>
            </a:r>
          </a:p>
          <a:p>
            <a:pPr marL="285750" indent="-285750"/>
            <a:r>
              <a:rPr lang="en-US" dirty="0" smtClean="0">
                <a:latin typeface="+mn-lt"/>
              </a:rPr>
              <a:t>Working with VA on ways to automate current processes</a:t>
            </a:r>
          </a:p>
          <a:p>
            <a:pPr marL="285750" indent="-285750"/>
            <a:r>
              <a:rPr lang="en-US" dirty="0" smtClean="0">
                <a:latin typeface="+mn-lt"/>
              </a:rPr>
              <a:t>Schools supporting initiatives important to moving forward</a:t>
            </a:r>
          </a:p>
          <a:p>
            <a:pPr marL="285750" indent="-285750"/>
            <a:r>
              <a:rPr lang="en-US" dirty="0" smtClean="0">
                <a:latin typeface="+mn-lt"/>
              </a:rPr>
              <a:t>Blog link: </a:t>
            </a:r>
            <a:r>
              <a:rPr lang="en-US" dirty="0" smtClean="0">
                <a:latin typeface="+mn-lt"/>
                <a:hlinkClick r:id="rId3"/>
              </a:rPr>
              <a:t>www.studentclearinghouse.info/studentvets/</a:t>
            </a:r>
            <a:r>
              <a:rPr lang="en-US" dirty="0" smtClean="0">
                <a:latin typeface="+mn-lt"/>
              </a:rPr>
              <a:t> </a:t>
            </a:r>
            <a:endParaRPr lang="en-US" dirty="0">
              <a:latin typeface="+mn-lt"/>
            </a:endParaRPr>
          </a:p>
        </p:txBody>
      </p:sp>
    </p:spTree>
    <p:extLst>
      <p:ext uri="{BB962C8B-B14F-4D97-AF65-F5344CB8AC3E}">
        <p14:creationId xmlns:p14="http://schemas.microsoft.com/office/powerpoint/2010/main" val="1963594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Center</a:t>
            </a:r>
            <a:endParaRPr lang="en-US" dirty="0"/>
          </a:p>
        </p:txBody>
      </p:sp>
      <p:pic>
        <p:nvPicPr>
          <p:cNvPr id="3" name="Picture 2"/>
          <p:cNvPicPr>
            <a:picLocks noChangeAspect="1"/>
          </p:cNvPicPr>
          <p:nvPr/>
        </p:nvPicPr>
        <p:blipFill>
          <a:blip r:embed="rId3"/>
          <a:stretch>
            <a:fillRect/>
          </a:stretch>
        </p:blipFill>
        <p:spPr>
          <a:xfrm>
            <a:off x="-686750" y="1226372"/>
            <a:ext cx="10132691" cy="6115722"/>
          </a:xfrm>
          <a:prstGeom prst="rect">
            <a:avLst/>
          </a:prstGeom>
        </p:spPr>
      </p:pic>
    </p:spTree>
    <p:extLst>
      <p:ext uri="{BB962C8B-B14F-4D97-AF65-F5344CB8AC3E}">
        <p14:creationId xmlns:p14="http://schemas.microsoft.com/office/powerpoint/2010/main" val="39971149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8778"/>
            <a:ext cx="8229600" cy="946151"/>
          </a:xfrm>
        </p:spPr>
        <p:txBody>
          <a:bodyPr/>
          <a:lstStyle/>
          <a:p>
            <a:r>
              <a:rPr lang="en-US" dirty="0"/>
              <a:t>Current Term Enrollment Estimates </a:t>
            </a:r>
            <a:r>
              <a:rPr lang="en-US" dirty="0" smtClean="0"/>
              <a:t/>
            </a:r>
            <a:br>
              <a:rPr lang="en-US" dirty="0" smtClean="0"/>
            </a:br>
            <a:r>
              <a:rPr lang="en-US" dirty="0" smtClean="0"/>
              <a:t>Spring </a:t>
            </a:r>
            <a:r>
              <a:rPr lang="en-US" dirty="0"/>
              <a:t>2017</a:t>
            </a:r>
          </a:p>
        </p:txBody>
      </p:sp>
      <p:sp>
        <p:nvSpPr>
          <p:cNvPr id="3" name="Content Placeholder 2"/>
          <p:cNvSpPr>
            <a:spLocks noGrp="1"/>
          </p:cNvSpPr>
          <p:nvPr>
            <p:ph idx="1"/>
          </p:nvPr>
        </p:nvSpPr>
        <p:spPr>
          <a:xfrm>
            <a:off x="457200" y="1416057"/>
            <a:ext cx="8686800" cy="5001895"/>
          </a:xfrm>
        </p:spPr>
        <p:txBody>
          <a:bodyPr>
            <a:normAutofit fontScale="62500" lnSpcReduction="20000"/>
          </a:bodyPr>
          <a:lstStyle/>
          <a:p>
            <a:pPr marL="0" indent="0">
              <a:lnSpc>
                <a:spcPct val="120000"/>
              </a:lnSpc>
              <a:spcBef>
                <a:spcPts val="0"/>
              </a:spcBef>
              <a:spcAft>
                <a:spcPts val="600"/>
              </a:spcAft>
              <a:buNone/>
            </a:pPr>
            <a:r>
              <a:rPr lang="en-US" sz="2900" dirty="0"/>
              <a:t>Spring postsecondary overall enrollments fell by more than 272,000 students compared to a year ago, led by a decline of more than 244,000 students over the age of 24 and many were enrolled in a four-year, for-profit institution or a two-year </a:t>
            </a:r>
            <a:r>
              <a:rPr lang="en-US" sz="2900" dirty="0" smtClean="0"/>
              <a:t>public </a:t>
            </a:r>
            <a:r>
              <a:rPr lang="en-US" sz="2900" dirty="0"/>
              <a:t>college</a:t>
            </a:r>
            <a:r>
              <a:rPr lang="en-US" sz="2900" dirty="0" smtClean="0"/>
              <a:t>.</a:t>
            </a:r>
          </a:p>
          <a:p>
            <a:pPr marL="0" indent="0">
              <a:lnSpc>
                <a:spcPct val="120000"/>
              </a:lnSpc>
              <a:spcBef>
                <a:spcPts val="0"/>
              </a:spcBef>
              <a:spcAft>
                <a:spcPts val="600"/>
              </a:spcAft>
              <a:buNone/>
            </a:pPr>
            <a:r>
              <a:rPr lang="en-US" sz="2900" dirty="0"/>
              <a:t>Additional data compared to Spring 2016: </a:t>
            </a:r>
          </a:p>
          <a:p>
            <a:pPr>
              <a:lnSpc>
                <a:spcPct val="120000"/>
              </a:lnSpc>
              <a:spcBef>
                <a:spcPts val="0"/>
              </a:spcBef>
              <a:spcAft>
                <a:spcPts val="600"/>
              </a:spcAft>
            </a:pPr>
            <a:r>
              <a:rPr lang="en-US" sz="2900" dirty="0" smtClean="0"/>
              <a:t>111,000 </a:t>
            </a:r>
            <a:r>
              <a:rPr lang="en-US" sz="2900" dirty="0"/>
              <a:t>fewer students (10.1 percent) enrolled in four-year, for-profit institutions, with men experiencing the largest declines in this sector. </a:t>
            </a:r>
          </a:p>
          <a:p>
            <a:pPr>
              <a:lnSpc>
                <a:spcPct val="120000"/>
              </a:lnSpc>
              <a:spcBef>
                <a:spcPts val="0"/>
              </a:spcBef>
              <a:spcAft>
                <a:spcPts val="600"/>
              </a:spcAft>
            </a:pPr>
            <a:r>
              <a:rPr lang="en-US" sz="2900" dirty="0" smtClean="0"/>
              <a:t>138,000 </a:t>
            </a:r>
            <a:r>
              <a:rPr lang="en-US" sz="2900" dirty="0"/>
              <a:t>fewer students (2.5 percent) enrolled in two-year public colleges; </a:t>
            </a:r>
          </a:p>
          <a:p>
            <a:pPr>
              <a:lnSpc>
                <a:spcPct val="120000"/>
              </a:lnSpc>
              <a:spcBef>
                <a:spcPts val="0"/>
              </a:spcBef>
              <a:spcAft>
                <a:spcPts val="600"/>
              </a:spcAft>
            </a:pPr>
            <a:r>
              <a:rPr lang="en-US" sz="2900" dirty="0" smtClean="0"/>
              <a:t>7,300 </a:t>
            </a:r>
            <a:r>
              <a:rPr lang="en-US" sz="2900" dirty="0"/>
              <a:t>fewer students (0.2 percent) enrolled in four-year private non-profit institutions</a:t>
            </a:r>
            <a:r>
              <a:rPr lang="en-US" sz="2900" dirty="0" smtClean="0"/>
              <a:t>, with </a:t>
            </a:r>
            <a:r>
              <a:rPr lang="en-US" sz="2900" dirty="0"/>
              <a:t>smaller institutions (those enrolling less than 10,000 students) falling by 19,300. Larger institutions only partly compensated, increasing by 12,000; </a:t>
            </a:r>
          </a:p>
          <a:p>
            <a:pPr>
              <a:lnSpc>
                <a:spcPct val="120000"/>
              </a:lnSpc>
              <a:spcBef>
                <a:spcPts val="0"/>
              </a:spcBef>
              <a:spcAft>
                <a:spcPts val="600"/>
              </a:spcAft>
            </a:pPr>
            <a:r>
              <a:rPr lang="en-US" sz="2900" dirty="0" smtClean="0"/>
              <a:t>Graduate/professional </a:t>
            </a:r>
            <a:r>
              <a:rPr lang="en-US" sz="2900" dirty="0"/>
              <a:t>students increased by 27,000 (1.1 percent); </a:t>
            </a:r>
          </a:p>
          <a:p>
            <a:pPr>
              <a:lnSpc>
                <a:spcPct val="120000"/>
              </a:lnSpc>
              <a:spcBef>
                <a:spcPts val="0"/>
              </a:spcBef>
              <a:spcAft>
                <a:spcPts val="600"/>
              </a:spcAft>
            </a:pPr>
            <a:r>
              <a:rPr lang="en-US" sz="2900" dirty="0" smtClean="0"/>
              <a:t>Total undergraduate </a:t>
            </a:r>
            <a:r>
              <a:rPr lang="en-US" sz="2900" dirty="0"/>
              <a:t>students decreased by 300,000 (1.9 percent); </a:t>
            </a:r>
            <a:endParaRPr lang="en-US" sz="2900" dirty="0" smtClean="0"/>
          </a:p>
          <a:p>
            <a:pPr>
              <a:lnSpc>
                <a:spcPct val="120000"/>
              </a:lnSpc>
              <a:spcBef>
                <a:spcPts val="0"/>
              </a:spcBef>
              <a:spcAft>
                <a:spcPts val="600"/>
              </a:spcAft>
            </a:pPr>
            <a:r>
              <a:rPr lang="en-US" sz="2900" dirty="0" smtClean="0"/>
              <a:t>Engineering </a:t>
            </a:r>
            <a:r>
              <a:rPr lang="en-US" sz="2900" dirty="0"/>
              <a:t>majors at four-year institutions increased 3.1 percent. </a:t>
            </a:r>
          </a:p>
          <a:p>
            <a:pPr marL="0" indent="0">
              <a:lnSpc>
                <a:spcPct val="120000"/>
              </a:lnSpc>
              <a:spcBef>
                <a:spcPts val="0"/>
              </a:spcBef>
              <a:spcAft>
                <a:spcPts val="600"/>
              </a:spcAft>
              <a:buNone/>
            </a:pPr>
            <a:endParaRPr lang="en-US" sz="2300" dirty="0"/>
          </a:p>
          <a:p>
            <a:pPr marL="0" indent="0">
              <a:lnSpc>
                <a:spcPct val="120000"/>
              </a:lnSpc>
              <a:spcBef>
                <a:spcPts val="0"/>
              </a:spcBef>
              <a:spcAft>
                <a:spcPts val="600"/>
              </a:spcAft>
              <a:buNone/>
            </a:pPr>
            <a:endParaRPr lang="en-US" dirty="0" smtClean="0"/>
          </a:p>
        </p:txBody>
      </p:sp>
      <p:sp>
        <p:nvSpPr>
          <p:cNvPr id="4" name="Date Placeholder 3"/>
          <p:cNvSpPr>
            <a:spLocks noGrp="1"/>
          </p:cNvSpPr>
          <p:nvPr>
            <p:ph type="dt" sz="half" idx="2"/>
          </p:nvPr>
        </p:nvSpPr>
        <p:spPr/>
        <p:txBody>
          <a:bodyPr/>
          <a:lstStyle/>
          <a:p>
            <a:fld id="{65DD373A-180E-4567-938D-D7218BD32579}" type="datetime1">
              <a:rPr lang="en-US" smtClean="0"/>
              <a:t>7/30/2017</a:t>
            </a:fld>
            <a:endParaRPr lang="en-US" dirty="0"/>
          </a:p>
        </p:txBody>
      </p:sp>
      <p:sp>
        <p:nvSpPr>
          <p:cNvPr id="5" name="Slide Number Placeholder 4"/>
          <p:cNvSpPr>
            <a:spLocks noGrp="1"/>
          </p:cNvSpPr>
          <p:nvPr>
            <p:ph type="sldNum" sz="quarter" idx="4"/>
          </p:nvPr>
        </p:nvSpPr>
        <p:spPr/>
        <p:txBody>
          <a:bodyPr/>
          <a:lstStyle/>
          <a:p>
            <a:fld id="{114AA880-58C2-F143-AB9C-BE7C7816A5B0}" type="slidenum">
              <a:rPr lang="en-US" smtClean="0"/>
              <a:pPr/>
              <a:t>48</a:t>
            </a:fld>
            <a:endParaRPr lang="en-US" dirty="0"/>
          </a:p>
        </p:txBody>
      </p:sp>
    </p:spTree>
    <p:extLst>
      <p:ext uri="{BB962C8B-B14F-4D97-AF65-F5344CB8AC3E}">
        <p14:creationId xmlns:p14="http://schemas.microsoft.com/office/powerpoint/2010/main" val="4347611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Clearinghouse Academy</a:t>
            </a:r>
            <a:endParaRPr lang="en-US" dirty="0"/>
          </a:p>
        </p:txBody>
      </p:sp>
      <p:sp>
        <p:nvSpPr>
          <p:cNvPr id="3" name="Date Placeholder 2"/>
          <p:cNvSpPr>
            <a:spLocks noGrp="1"/>
          </p:cNvSpPr>
          <p:nvPr>
            <p:ph type="dt" sz="half" idx="2"/>
          </p:nvPr>
        </p:nvSpPr>
        <p:spPr/>
        <p:txBody>
          <a:bodyPr/>
          <a:lstStyle/>
          <a:p>
            <a:fld id="{6CCAD51C-0A73-4818-B9DB-B0C0BC9D3704}"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4"/>
          </p:nvPr>
        </p:nvSpPr>
        <p:spPr/>
        <p:txBody>
          <a:bodyPr/>
          <a:lstStyle/>
          <a:p>
            <a:fld id="{114AA880-58C2-F143-AB9C-BE7C7816A5B0}" type="slidenum">
              <a:rPr lang="en-US" smtClean="0">
                <a:solidFill>
                  <a:srgbClr val="F2F2F2">
                    <a:lumMod val="75000"/>
                  </a:srgbClr>
                </a:solidFill>
              </a:rPr>
              <a:pPr/>
              <a:t>49</a:t>
            </a:fld>
            <a:endParaRPr lang="en-US" dirty="0">
              <a:solidFill>
                <a:srgbClr val="F2F2F2">
                  <a:lumMod val="75000"/>
                </a:srgbClr>
              </a:solidFill>
            </a:endParaRPr>
          </a:p>
        </p:txBody>
      </p:sp>
      <p:pic>
        <p:nvPicPr>
          <p:cNvPr id="7" name="Content Placeholder 7"/>
          <p:cNvPicPr>
            <a:picLocks noGrp="1" noChangeAspect="1"/>
          </p:cNvPicPr>
          <p:nvPr>
            <p:ph idx="1"/>
          </p:nvPr>
        </p:nvPicPr>
        <p:blipFill>
          <a:blip r:embed="rId3"/>
          <a:stretch>
            <a:fillRect/>
          </a:stretch>
        </p:blipFill>
        <p:spPr>
          <a:xfrm>
            <a:off x="457200" y="1650294"/>
            <a:ext cx="8229600" cy="4282900"/>
          </a:xfrm>
          <a:prstGeom prst="rect">
            <a:avLst/>
          </a:prstGeom>
        </p:spPr>
      </p:pic>
    </p:spTree>
    <p:extLst>
      <p:ext uri="{BB962C8B-B14F-4D97-AF65-F5344CB8AC3E}">
        <p14:creationId xmlns:p14="http://schemas.microsoft.com/office/powerpoint/2010/main" val="2388144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6579" y="288237"/>
            <a:ext cx="8229600" cy="1143000"/>
          </a:xfrm>
        </p:spPr>
        <p:txBody>
          <a:bodyPr/>
          <a:lstStyle/>
          <a:p>
            <a:r>
              <a:rPr lang="en-US" dirty="0" smtClean="0"/>
              <a:t>NSC is built on a “many to one to many” business model</a:t>
            </a:r>
            <a:endParaRPr lang="en-US" dirty="0"/>
          </a:p>
        </p:txBody>
      </p:sp>
      <p:sp>
        <p:nvSpPr>
          <p:cNvPr id="4" name="Date Placeholder 3"/>
          <p:cNvSpPr>
            <a:spLocks noGrp="1"/>
          </p:cNvSpPr>
          <p:nvPr>
            <p:ph type="dt" sz="half" idx="10"/>
          </p:nvPr>
        </p:nvSpPr>
        <p:spPr/>
        <p:txBody>
          <a:bodyPr/>
          <a:lstStyle/>
          <a:p>
            <a:endParaRPr lang="en-US" dirty="0">
              <a:solidFill>
                <a:srgbClr val="F2F2F2">
                  <a:lumMod val="75000"/>
                </a:srgbClr>
              </a:solidFill>
            </a:endParaRPr>
          </a:p>
        </p:txBody>
      </p:sp>
      <p:sp>
        <p:nvSpPr>
          <p:cNvPr id="5" name="Slide Number Placeholder 4"/>
          <p:cNvSpPr>
            <a:spLocks noGrp="1"/>
          </p:cNvSpPr>
          <p:nvPr>
            <p:ph type="sldNum" sz="quarter" idx="11"/>
          </p:nvPr>
        </p:nvSpPr>
        <p:spPr/>
        <p:txBody>
          <a:bodyPr/>
          <a:lstStyle/>
          <a:p>
            <a:fld id="{114AA880-58C2-F143-AB9C-BE7C7816A5B0}" type="slidenum">
              <a:rPr lang="en-US" smtClean="0">
                <a:solidFill>
                  <a:srgbClr val="F2F2F2">
                    <a:lumMod val="75000"/>
                  </a:srgbClr>
                </a:solidFill>
              </a:rPr>
              <a:pPr/>
              <a:t>5</a:t>
            </a:fld>
            <a:endParaRPr lang="en-US" dirty="0">
              <a:solidFill>
                <a:srgbClr val="F2F2F2">
                  <a:lumMod val="75000"/>
                </a:srgbClr>
              </a:solidFill>
            </a:endParaRPr>
          </a:p>
        </p:txBody>
      </p:sp>
      <p:sp>
        <p:nvSpPr>
          <p:cNvPr id="7" name="Down Arrow 6"/>
          <p:cNvSpPr/>
          <p:nvPr/>
        </p:nvSpPr>
        <p:spPr>
          <a:xfrm rot="283029">
            <a:off x="1484443" y="1254961"/>
            <a:ext cx="511343" cy="229009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8" name="Oval 7"/>
          <p:cNvSpPr/>
          <p:nvPr/>
        </p:nvSpPr>
        <p:spPr>
          <a:xfrm>
            <a:off x="271847" y="3667978"/>
            <a:ext cx="2652965" cy="1648327"/>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2F2F2">
                    <a:lumMod val="10000"/>
                  </a:srgbClr>
                </a:solidFill>
              </a:rPr>
              <a:t>DATA PROVIDERS</a:t>
            </a:r>
          </a:p>
        </p:txBody>
      </p:sp>
      <p:sp>
        <p:nvSpPr>
          <p:cNvPr id="9" name="Down Arrow 8"/>
          <p:cNvSpPr/>
          <p:nvPr/>
        </p:nvSpPr>
        <p:spPr>
          <a:xfrm>
            <a:off x="2888813" y="1353949"/>
            <a:ext cx="511343" cy="61818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pic>
        <p:nvPicPr>
          <p:cNvPr id="10" name="Picture 9"/>
          <p:cNvPicPr>
            <a:picLocks noChangeAspect="1"/>
          </p:cNvPicPr>
          <p:nvPr/>
        </p:nvPicPr>
        <p:blipFill>
          <a:blip r:embed="rId3"/>
          <a:stretch>
            <a:fillRect/>
          </a:stretch>
        </p:blipFill>
        <p:spPr>
          <a:xfrm>
            <a:off x="2074658" y="2145693"/>
            <a:ext cx="2367391" cy="942359"/>
          </a:xfrm>
          <a:prstGeom prst="rect">
            <a:avLst/>
          </a:prstGeom>
        </p:spPr>
      </p:pic>
      <p:sp>
        <p:nvSpPr>
          <p:cNvPr id="11" name="Down Arrow 10"/>
          <p:cNvSpPr/>
          <p:nvPr/>
        </p:nvSpPr>
        <p:spPr>
          <a:xfrm rot="20688372">
            <a:off x="4741918" y="1274612"/>
            <a:ext cx="511343" cy="241159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12" name="Oval 11"/>
          <p:cNvSpPr/>
          <p:nvPr/>
        </p:nvSpPr>
        <p:spPr>
          <a:xfrm>
            <a:off x="4017402" y="3805158"/>
            <a:ext cx="2614471" cy="1648327"/>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2F2F2">
                    <a:lumMod val="10000"/>
                  </a:srgbClr>
                </a:solidFill>
              </a:rPr>
              <a:t>RELEVANT DATA REQUESTORS</a:t>
            </a:r>
          </a:p>
        </p:txBody>
      </p:sp>
      <p:cxnSp>
        <p:nvCxnSpPr>
          <p:cNvPr id="14" name="Straight Arrow Connector 13"/>
          <p:cNvCxnSpPr/>
          <p:nvPr/>
        </p:nvCxnSpPr>
        <p:spPr>
          <a:xfrm flipV="1">
            <a:off x="6631873" y="2754608"/>
            <a:ext cx="163140" cy="176024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918592" y="2445515"/>
            <a:ext cx="2065705" cy="369332"/>
          </a:xfrm>
          <a:prstGeom prst="rect">
            <a:avLst/>
          </a:prstGeom>
          <a:noFill/>
        </p:spPr>
        <p:txBody>
          <a:bodyPr wrap="square" rtlCol="0">
            <a:spAutoFit/>
          </a:bodyPr>
          <a:lstStyle/>
          <a:p>
            <a:r>
              <a:rPr lang="en-US" b="1" dirty="0">
                <a:solidFill>
                  <a:srgbClr val="003144"/>
                </a:solidFill>
              </a:rPr>
              <a:t>COMPLIANCE</a:t>
            </a:r>
          </a:p>
        </p:txBody>
      </p:sp>
      <p:cxnSp>
        <p:nvCxnSpPr>
          <p:cNvPr id="18" name="Straight Arrow Connector 17"/>
          <p:cNvCxnSpPr/>
          <p:nvPr/>
        </p:nvCxnSpPr>
        <p:spPr>
          <a:xfrm flipV="1">
            <a:off x="6631873" y="3346182"/>
            <a:ext cx="286719" cy="11686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6943470" y="3124331"/>
            <a:ext cx="2065705" cy="369332"/>
          </a:xfrm>
          <a:prstGeom prst="rect">
            <a:avLst/>
          </a:prstGeom>
          <a:noFill/>
        </p:spPr>
        <p:txBody>
          <a:bodyPr wrap="square" rtlCol="0">
            <a:spAutoFit/>
          </a:bodyPr>
          <a:lstStyle/>
          <a:p>
            <a:r>
              <a:rPr lang="en-US" b="1" dirty="0">
                <a:solidFill>
                  <a:srgbClr val="003144"/>
                </a:solidFill>
              </a:rPr>
              <a:t>VERIFICATIONS</a:t>
            </a:r>
          </a:p>
        </p:txBody>
      </p:sp>
      <p:cxnSp>
        <p:nvCxnSpPr>
          <p:cNvPr id="22" name="Straight Arrow Connector 21"/>
          <p:cNvCxnSpPr/>
          <p:nvPr/>
        </p:nvCxnSpPr>
        <p:spPr>
          <a:xfrm flipV="1">
            <a:off x="6631872" y="4024998"/>
            <a:ext cx="311597" cy="4145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871276" y="3835987"/>
            <a:ext cx="2179373" cy="338554"/>
          </a:xfrm>
          <a:prstGeom prst="rect">
            <a:avLst/>
          </a:prstGeom>
          <a:noFill/>
        </p:spPr>
        <p:txBody>
          <a:bodyPr wrap="square" rtlCol="0">
            <a:spAutoFit/>
          </a:bodyPr>
          <a:lstStyle/>
          <a:p>
            <a:r>
              <a:rPr lang="en-US" sz="1600" b="1" dirty="0">
                <a:solidFill>
                  <a:srgbClr val="003144"/>
                </a:solidFill>
              </a:rPr>
              <a:t>ACCOUNTABILITY</a:t>
            </a:r>
          </a:p>
        </p:txBody>
      </p:sp>
      <p:cxnSp>
        <p:nvCxnSpPr>
          <p:cNvPr id="26" name="Straight Arrow Connector 25"/>
          <p:cNvCxnSpPr/>
          <p:nvPr/>
        </p:nvCxnSpPr>
        <p:spPr>
          <a:xfrm>
            <a:off x="6619434" y="4439515"/>
            <a:ext cx="299157" cy="753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6890858" y="4402329"/>
            <a:ext cx="2179373" cy="369332"/>
          </a:xfrm>
          <a:prstGeom prst="rect">
            <a:avLst/>
          </a:prstGeom>
          <a:noFill/>
        </p:spPr>
        <p:txBody>
          <a:bodyPr wrap="square" rtlCol="0">
            <a:spAutoFit/>
          </a:bodyPr>
          <a:lstStyle/>
          <a:p>
            <a:r>
              <a:rPr lang="en-US" b="1" dirty="0">
                <a:solidFill>
                  <a:srgbClr val="003144"/>
                </a:solidFill>
              </a:rPr>
              <a:t>RESEARCH</a:t>
            </a:r>
          </a:p>
        </p:txBody>
      </p:sp>
      <p:cxnSp>
        <p:nvCxnSpPr>
          <p:cNvPr id="30" name="Straight Arrow Connector 29"/>
          <p:cNvCxnSpPr/>
          <p:nvPr/>
        </p:nvCxnSpPr>
        <p:spPr>
          <a:xfrm>
            <a:off x="6619433" y="4492142"/>
            <a:ext cx="279576" cy="5145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6934763" y="4854031"/>
            <a:ext cx="2179373" cy="646331"/>
          </a:xfrm>
          <a:prstGeom prst="rect">
            <a:avLst/>
          </a:prstGeom>
          <a:noFill/>
        </p:spPr>
        <p:txBody>
          <a:bodyPr wrap="square" rtlCol="0">
            <a:spAutoFit/>
          </a:bodyPr>
          <a:lstStyle/>
          <a:p>
            <a:r>
              <a:rPr lang="en-US" b="1" dirty="0">
                <a:solidFill>
                  <a:srgbClr val="003144"/>
                </a:solidFill>
              </a:rPr>
              <a:t>STUDENT SUPPORT</a:t>
            </a:r>
          </a:p>
        </p:txBody>
      </p:sp>
      <p:sp>
        <p:nvSpPr>
          <p:cNvPr id="33" name="Down Arrow 32"/>
          <p:cNvSpPr/>
          <p:nvPr/>
        </p:nvSpPr>
        <p:spPr>
          <a:xfrm rot="12336138">
            <a:off x="2428663" y="2862846"/>
            <a:ext cx="511343" cy="9666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34" name="Down Arrow 33"/>
          <p:cNvSpPr/>
          <p:nvPr/>
        </p:nvSpPr>
        <p:spPr>
          <a:xfrm rot="20064164">
            <a:off x="3859430" y="2943685"/>
            <a:ext cx="511343" cy="101674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cxnSp>
        <p:nvCxnSpPr>
          <p:cNvPr id="23" name="Straight Arrow Connector 22"/>
          <p:cNvCxnSpPr/>
          <p:nvPr/>
        </p:nvCxnSpPr>
        <p:spPr>
          <a:xfrm>
            <a:off x="6645087" y="4567478"/>
            <a:ext cx="142584" cy="11946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871276" y="5572725"/>
            <a:ext cx="2198955" cy="369332"/>
          </a:xfrm>
          <a:prstGeom prst="rect">
            <a:avLst/>
          </a:prstGeom>
          <a:noFill/>
        </p:spPr>
        <p:txBody>
          <a:bodyPr wrap="square" rtlCol="0">
            <a:spAutoFit/>
          </a:bodyPr>
          <a:lstStyle/>
          <a:p>
            <a:r>
              <a:rPr lang="en-US" b="1" dirty="0">
                <a:solidFill>
                  <a:srgbClr val="003144"/>
                </a:solidFill>
              </a:rPr>
              <a:t>DATA EXCHANGE</a:t>
            </a:r>
          </a:p>
        </p:txBody>
      </p:sp>
      <p:sp>
        <p:nvSpPr>
          <p:cNvPr id="13" name="7-Point Star 12"/>
          <p:cNvSpPr/>
          <p:nvPr/>
        </p:nvSpPr>
        <p:spPr>
          <a:xfrm>
            <a:off x="5125563" y="1282459"/>
            <a:ext cx="1935636" cy="1530325"/>
          </a:xfrm>
          <a:prstGeom prst="star7">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dirty="0">
                <a:solidFill>
                  <a:srgbClr val="F2F2F2">
                    <a:lumMod val="10000"/>
                  </a:srgbClr>
                </a:solidFill>
              </a:rPr>
              <a:t>Data Re-use</a:t>
            </a:r>
          </a:p>
        </p:txBody>
      </p:sp>
      <p:sp>
        <p:nvSpPr>
          <p:cNvPr id="28" name="TextBox 27"/>
          <p:cNvSpPr txBox="1"/>
          <p:nvPr/>
        </p:nvSpPr>
        <p:spPr>
          <a:xfrm>
            <a:off x="1" y="5136079"/>
            <a:ext cx="1108735" cy="646331"/>
          </a:xfrm>
          <a:prstGeom prst="rect">
            <a:avLst/>
          </a:prstGeom>
          <a:noFill/>
        </p:spPr>
        <p:txBody>
          <a:bodyPr wrap="square" rtlCol="0">
            <a:spAutoFit/>
          </a:bodyPr>
          <a:lstStyle/>
          <a:p>
            <a:r>
              <a:rPr lang="en-US" dirty="0">
                <a:solidFill>
                  <a:srgbClr val="003144"/>
                </a:solidFill>
              </a:rPr>
              <a:t>School Data</a:t>
            </a:r>
          </a:p>
        </p:txBody>
      </p:sp>
      <p:sp>
        <p:nvSpPr>
          <p:cNvPr id="31" name="TextBox 30"/>
          <p:cNvSpPr txBox="1"/>
          <p:nvPr/>
        </p:nvSpPr>
        <p:spPr>
          <a:xfrm>
            <a:off x="968117" y="5362019"/>
            <a:ext cx="1383199" cy="646331"/>
          </a:xfrm>
          <a:prstGeom prst="rect">
            <a:avLst/>
          </a:prstGeom>
          <a:noFill/>
        </p:spPr>
        <p:txBody>
          <a:bodyPr wrap="square" rtlCol="0">
            <a:spAutoFit/>
          </a:bodyPr>
          <a:lstStyle/>
          <a:p>
            <a:r>
              <a:rPr lang="en-US" dirty="0">
                <a:solidFill>
                  <a:srgbClr val="003144"/>
                </a:solidFill>
              </a:rPr>
              <a:t>Private 3</a:t>
            </a:r>
            <a:r>
              <a:rPr lang="en-US" baseline="30000" dirty="0">
                <a:solidFill>
                  <a:srgbClr val="003144"/>
                </a:solidFill>
              </a:rPr>
              <a:t>rd</a:t>
            </a:r>
            <a:r>
              <a:rPr lang="en-US" dirty="0">
                <a:solidFill>
                  <a:srgbClr val="003144"/>
                </a:solidFill>
              </a:rPr>
              <a:t> Party Data</a:t>
            </a:r>
          </a:p>
        </p:txBody>
      </p:sp>
      <p:sp>
        <p:nvSpPr>
          <p:cNvPr id="35" name="TextBox 34"/>
          <p:cNvSpPr txBox="1"/>
          <p:nvPr/>
        </p:nvSpPr>
        <p:spPr>
          <a:xfrm>
            <a:off x="2462038" y="5075829"/>
            <a:ext cx="1219732" cy="646331"/>
          </a:xfrm>
          <a:prstGeom prst="rect">
            <a:avLst/>
          </a:prstGeom>
          <a:noFill/>
        </p:spPr>
        <p:txBody>
          <a:bodyPr wrap="square" rtlCol="0">
            <a:spAutoFit/>
          </a:bodyPr>
          <a:lstStyle/>
          <a:p>
            <a:r>
              <a:rPr lang="en-US" dirty="0">
                <a:solidFill>
                  <a:srgbClr val="003144"/>
                </a:solidFill>
              </a:rPr>
              <a:t>Wage Data</a:t>
            </a:r>
          </a:p>
        </p:txBody>
      </p:sp>
    </p:spTree>
    <p:extLst>
      <p:ext uri="{BB962C8B-B14F-4D97-AF65-F5344CB8AC3E}">
        <p14:creationId xmlns:p14="http://schemas.microsoft.com/office/powerpoint/2010/main" val="603984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6" grpId="0"/>
      <p:bldP spid="21" grpId="0"/>
      <p:bldP spid="25" grpId="0"/>
      <p:bldP spid="29" grpId="0"/>
      <p:bldP spid="32" grpId="0"/>
      <p:bldP spid="33" grpId="0" animBg="1"/>
      <p:bldP spid="34" grpId="0" animBg="1"/>
      <p:bldP spid="27" grpId="0"/>
      <p:bldP spid="13" grpId="0" animBg="1"/>
      <p:bldP spid="28" grpId="0"/>
      <p:bldP spid="31" grpId="0"/>
      <p:bldP spid="3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473078"/>
            <a:ext cx="8229600" cy="946151"/>
          </a:xfrm>
        </p:spPr>
        <p:txBody>
          <a:bodyPr/>
          <a:lstStyle/>
          <a:p>
            <a:r>
              <a:rPr lang="en-US" dirty="0" smtClean="0"/>
              <a:t>Re-Discover the Clearinghouse Academy</a:t>
            </a:r>
            <a:endParaRPr lang="en-US" dirty="0"/>
          </a:p>
        </p:txBody>
      </p:sp>
      <p:sp>
        <p:nvSpPr>
          <p:cNvPr id="5" name="Content Placeholder 2"/>
          <p:cNvSpPr>
            <a:spLocks noGrp="1"/>
          </p:cNvSpPr>
          <p:nvPr>
            <p:ph idx="1"/>
          </p:nvPr>
        </p:nvSpPr>
        <p:spPr>
          <a:xfrm>
            <a:off x="457200" y="2520212"/>
            <a:ext cx="8229600" cy="3379418"/>
          </a:xfrm>
        </p:spPr>
        <p:txBody>
          <a:bodyPr/>
          <a:lstStyle/>
          <a:p>
            <a:r>
              <a:rPr lang="en-US" dirty="0" smtClean="0"/>
              <a:t>Live Webinars</a:t>
            </a:r>
          </a:p>
          <a:p>
            <a:r>
              <a:rPr lang="en-US" dirty="0" smtClean="0"/>
              <a:t>On-Demand Tutorials and Recorded Webinars</a:t>
            </a:r>
          </a:p>
          <a:p>
            <a:r>
              <a:rPr lang="en-US" dirty="0" smtClean="0"/>
              <a:t>Conferences We’re </a:t>
            </a:r>
            <a:r>
              <a:rPr lang="en-US" dirty="0"/>
              <a:t>A</a:t>
            </a:r>
            <a:r>
              <a:rPr lang="en-US" dirty="0" smtClean="0"/>
              <a:t>ttending</a:t>
            </a:r>
          </a:p>
          <a:p>
            <a:r>
              <a:rPr lang="en-US" dirty="0" smtClean="0"/>
              <a:t>User Guides and Other Resources</a:t>
            </a:r>
          </a:p>
          <a:p>
            <a:r>
              <a:rPr lang="en-US" dirty="0" smtClean="0"/>
              <a:t>Events Calendar</a:t>
            </a:r>
          </a:p>
          <a:p>
            <a:r>
              <a:rPr lang="en-US" dirty="0" smtClean="0"/>
              <a:t>NSC News and Blog Articles</a:t>
            </a:r>
          </a:p>
          <a:p>
            <a:endParaRPr lang="en-US" dirty="0"/>
          </a:p>
        </p:txBody>
      </p:sp>
      <p:sp>
        <p:nvSpPr>
          <p:cNvPr id="6" name="TextBox 5"/>
          <p:cNvSpPr txBox="1"/>
          <p:nvPr/>
        </p:nvSpPr>
        <p:spPr>
          <a:xfrm>
            <a:off x="457200" y="1371593"/>
            <a:ext cx="8229600" cy="923330"/>
          </a:xfrm>
          <a:prstGeom prst="rect">
            <a:avLst/>
          </a:prstGeom>
          <a:noFill/>
        </p:spPr>
        <p:txBody>
          <a:bodyPr wrap="square" rtlCol="0">
            <a:spAutoFit/>
          </a:bodyPr>
          <a:lstStyle/>
          <a:p>
            <a:r>
              <a:rPr lang="en-US" dirty="0" smtClean="0">
                <a:solidFill>
                  <a:srgbClr val="003144"/>
                </a:solidFill>
              </a:rPr>
              <a:t>Rediscover a new way to get the training and information you need to maximize use of NSC services and increase efficiency. Visit ClearinghouseAcademy.org to access…</a:t>
            </a:r>
            <a:endParaRPr lang="en-US" dirty="0">
              <a:solidFill>
                <a:srgbClr val="003144"/>
              </a:solidFill>
            </a:endParaRPr>
          </a:p>
        </p:txBody>
      </p:sp>
    </p:spTree>
    <p:extLst>
      <p:ext uri="{BB962C8B-B14F-4D97-AF65-F5344CB8AC3E}">
        <p14:creationId xmlns:p14="http://schemas.microsoft.com/office/powerpoint/2010/main" val="509921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FAQs and Help Center</a:t>
            </a:r>
          </a:p>
        </p:txBody>
      </p:sp>
      <p:sp>
        <p:nvSpPr>
          <p:cNvPr id="3" name="Date Placeholder 2"/>
          <p:cNvSpPr>
            <a:spLocks noGrp="1"/>
          </p:cNvSpPr>
          <p:nvPr>
            <p:ph type="dt" sz="half" idx="2"/>
          </p:nvPr>
        </p:nvSpPr>
        <p:spPr/>
        <p:txBody>
          <a:bodyPr/>
          <a:lstStyle/>
          <a:p>
            <a:fld id="{6CCAD51C-0A73-4818-B9DB-B0C0BC9D3704}"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4"/>
          </p:nvPr>
        </p:nvSpPr>
        <p:spPr/>
        <p:txBody>
          <a:bodyPr/>
          <a:lstStyle/>
          <a:p>
            <a:fld id="{114AA880-58C2-F143-AB9C-BE7C7816A5B0}" type="slidenum">
              <a:rPr lang="en-US" smtClean="0">
                <a:solidFill>
                  <a:srgbClr val="F2F2F2">
                    <a:lumMod val="75000"/>
                  </a:srgbClr>
                </a:solidFill>
              </a:rPr>
              <a:pPr/>
              <a:t>51</a:t>
            </a:fld>
            <a:endParaRPr lang="en-US" dirty="0">
              <a:solidFill>
                <a:srgbClr val="F2F2F2">
                  <a:lumMod val="75000"/>
                </a:srgbClr>
              </a:solidFill>
            </a:endParaRPr>
          </a:p>
        </p:txBody>
      </p:sp>
      <p:pic>
        <p:nvPicPr>
          <p:cNvPr id="6" name="Content Placeholder 5"/>
          <p:cNvPicPr>
            <a:picLocks noGrp="1" noChangeAspect="1"/>
          </p:cNvPicPr>
          <p:nvPr>
            <p:ph idx="1"/>
          </p:nvPr>
        </p:nvPicPr>
        <p:blipFill rotWithShape="1">
          <a:blip r:embed="rId3"/>
          <a:srcRect t="10803" r="1461" b="25211"/>
          <a:stretch/>
        </p:blipFill>
        <p:spPr>
          <a:xfrm>
            <a:off x="-34405" y="1097280"/>
            <a:ext cx="9178405" cy="5010913"/>
          </a:xfrm>
          <a:prstGeom prst="rect">
            <a:avLst/>
          </a:prstGeom>
        </p:spPr>
      </p:pic>
      <p:sp>
        <p:nvSpPr>
          <p:cNvPr id="7" name="Rounded Rectangle 6"/>
          <p:cNvSpPr/>
          <p:nvPr/>
        </p:nvSpPr>
        <p:spPr>
          <a:xfrm>
            <a:off x="5266944" y="4815840"/>
            <a:ext cx="1475232" cy="304800"/>
          </a:xfrm>
          <a:prstGeom prst="round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42155903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Customer Service Levels &amp; Overview</a:t>
            </a:r>
          </a:p>
        </p:txBody>
      </p:sp>
      <p:sp>
        <p:nvSpPr>
          <p:cNvPr id="3" name="Date Placeholder 2"/>
          <p:cNvSpPr>
            <a:spLocks noGrp="1"/>
          </p:cNvSpPr>
          <p:nvPr>
            <p:ph type="dt" sz="half" idx="2"/>
          </p:nvPr>
        </p:nvSpPr>
        <p:spPr/>
        <p:txBody>
          <a:bodyPr/>
          <a:lstStyle/>
          <a:p>
            <a:fld id="{6CCAD51C-0A73-4818-B9DB-B0C0BC9D3704}" type="datetime1">
              <a:rPr lang="en-US" smtClean="0">
                <a:solidFill>
                  <a:srgbClr val="F2F2F2">
                    <a:lumMod val="75000"/>
                  </a:srgbClr>
                </a:solidFill>
              </a:rPr>
              <a:pPr/>
              <a:t>7/30/2017</a:t>
            </a:fld>
            <a:endParaRPr lang="en-US" dirty="0">
              <a:solidFill>
                <a:srgbClr val="F2F2F2">
                  <a:lumMod val="75000"/>
                </a:srgbClr>
              </a:solidFill>
            </a:endParaRPr>
          </a:p>
        </p:txBody>
      </p:sp>
      <p:sp>
        <p:nvSpPr>
          <p:cNvPr id="4" name="Slide Number Placeholder 3"/>
          <p:cNvSpPr>
            <a:spLocks noGrp="1"/>
          </p:cNvSpPr>
          <p:nvPr>
            <p:ph type="sldNum" sz="quarter" idx="4"/>
          </p:nvPr>
        </p:nvSpPr>
        <p:spPr/>
        <p:txBody>
          <a:bodyPr/>
          <a:lstStyle/>
          <a:p>
            <a:fld id="{114AA880-58C2-F143-AB9C-BE7C7816A5B0}" type="slidenum">
              <a:rPr lang="en-US" smtClean="0">
                <a:solidFill>
                  <a:srgbClr val="F2F2F2">
                    <a:lumMod val="75000"/>
                  </a:srgbClr>
                </a:solidFill>
              </a:rPr>
              <a:pPr/>
              <a:t>52</a:t>
            </a:fld>
            <a:endParaRPr lang="en-US" dirty="0">
              <a:solidFill>
                <a:srgbClr val="F2F2F2">
                  <a:lumMod val="75000"/>
                </a:srgbClr>
              </a:solidFill>
            </a:endParaRPr>
          </a:p>
        </p:txBody>
      </p:sp>
      <p:graphicFrame>
        <p:nvGraphicFramePr>
          <p:cNvPr id="8" name="Diagram 7"/>
          <p:cNvGraphicFramePr/>
          <p:nvPr>
            <p:extLst>
              <p:ext uri="{D42A27DB-BD31-4B8C-83A1-F6EECF244321}">
                <p14:modId xmlns:p14="http://schemas.microsoft.com/office/powerpoint/2010/main" val="968888375"/>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45075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CD1FC93C-1419-4FD3-BF67-BDFC1EF17739}" type="datetime1">
              <a:rPr lang="en-US" smtClean="0">
                <a:solidFill>
                  <a:srgbClr val="F2F2F2">
                    <a:lumMod val="75000"/>
                  </a:srgbClr>
                </a:solidFill>
              </a:rPr>
              <a:pPr/>
              <a:t>7/30/2017</a:t>
            </a:fld>
            <a:endParaRPr lang="en-US" dirty="0">
              <a:solidFill>
                <a:srgbClr val="F2F2F2">
                  <a:lumMod val="75000"/>
                </a:srgbClr>
              </a:solidFill>
            </a:endParaRPr>
          </a:p>
        </p:txBody>
      </p:sp>
      <p:sp>
        <p:nvSpPr>
          <p:cNvPr id="5" name="Slide Number Placeholder 4"/>
          <p:cNvSpPr>
            <a:spLocks noGrp="1"/>
          </p:cNvSpPr>
          <p:nvPr>
            <p:ph type="sldNum" sz="quarter" idx="4"/>
          </p:nvPr>
        </p:nvSpPr>
        <p:spPr/>
        <p:txBody>
          <a:bodyPr/>
          <a:lstStyle/>
          <a:p>
            <a:fld id="{114AA880-58C2-F143-AB9C-BE7C7816A5B0}" type="slidenum">
              <a:rPr lang="en-US" smtClean="0">
                <a:solidFill>
                  <a:srgbClr val="F2F2F2">
                    <a:lumMod val="75000"/>
                  </a:srgbClr>
                </a:solidFill>
              </a:rPr>
              <a:pPr/>
              <a:t>53</a:t>
            </a:fld>
            <a:endParaRPr lang="en-US" dirty="0">
              <a:solidFill>
                <a:srgbClr val="F2F2F2">
                  <a:lumMod val="75000"/>
                </a:srgbClr>
              </a:solidFill>
            </a:endParaRPr>
          </a:p>
        </p:txBody>
      </p:sp>
      <p:sp>
        <p:nvSpPr>
          <p:cNvPr id="6" name="Title 1"/>
          <p:cNvSpPr>
            <a:spLocks noGrp="1"/>
          </p:cNvSpPr>
          <p:nvPr>
            <p:ph type="ctrTitle"/>
          </p:nvPr>
        </p:nvSpPr>
        <p:spPr>
          <a:xfrm>
            <a:off x="692727" y="1423654"/>
            <a:ext cx="7772400" cy="939800"/>
          </a:xfrm>
        </p:spPr>
        <p:txBody>
          <a:bodyPr>
            <a:normAutofit/>
          </a:bodyPr>
          <a:lstStyle/>
          <a:p>
            <a:r>
              <a:rPr lang="en-US" sz="4400" dirty="0" smtClean="0"/>
              <a:t>Join Us on Social Media!</a:t>
            </a:r>
            <a:endParaRPr lang="en-US" sz="4400" dirty="0"/>
          </a:p>
        </p:txBody>
      </p:sp>
      <p:sp>
        <p:nvSpPr>
          <p:cNvPr id="7" name="Subtitle 2"/>
          <p:cNvSpPr>
            <a:spLocks noGrp="1"/>
          </p:cNvSpPr>
          <p:nvPr>
            <p:ph type="subTitle" idx="1"/>
          </p:nvPr>
        </p:nvSpPr>
        <p:spPr>
          <a:xfrm>
            <a:off x="1039095" y="2381932"/>
            <a:ext cx="7211292" cy="1090777"/>
          </a:xfrm>
        </p:spPr>
        <p:txBody>
          <a:bodyPr>
            <a:noAutofit/>
          </a:bodyPr>
          <a:lstStyle/>
          <a:p>
            <a:pPr marL="0" indent="0">
              <a:lnSpc>
                <a:spcPct val="100000"/>
              </a:lnSpc>
              <a:buNone/>
            </a:pPr>
            <a:r>
              <a:rPr lang="en-US" sz="2000" dirty="0"/>
              <a:t>Follow or "like" us to keep up to the minute on breaking news, service enhancements, upcoming events, </a:t>
            </a:r>
            <a:r>
              <a:rPr lang="en-US" sz="2000" dirty="0" smtClean="0"/>
              <a:t>tips/reminders, </a:t>
            </a:r>
            <a:br>
              <a:rPr lang="en-US" sz="2000" dirty="0" smtClean="0"/>
            </a:br>
            <a:r>
              <a:rPr lang="en-US" sz="2000" dirty="0" smtClean="0"/>
              <a:t>new </a:t>
            </a:r>
            <a:r>
              <a:rPr lang="en-US" sz="2000" dirty="0"/>
              <a:t>studies from our Research Center, and </a:t>
            </a:r>
            <a:r>
              <a:rPr lang="en-US" sz="2000" dirty="0" smtClean="0"/>
              <a:t>more.</a:t>
            </a:r>
            <a:endParaRPr lang="en-US" sz="20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9825" y="3902219"/>
            <a:ext cx="674056" cy="674056"/>
          </a:xfrm>
          <a:prstGeom prst="rect">
            <a:avLst/>
          </a:prstGeom>
          <a:effectLst>
            <a:reflection blurRad="6350" stA="50000" endA="300" endPos="38500" dist="50800" dir="5400000" sy="-100000" algn="bl" rotWithShape="0"/>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6105" y="3902219"/>
            <a:ext cx="674056" cy="674056"/>
          </a:xfrm>
          <a:prstGeom prst="rect">
            <a:avLst/>
          </a:prstGeom>
          <a:effectLst>
            <a:reflection blurRad="6350" stA="50000" endA="300" endPos="38500" dist="50800" dir="5400000" sy="-100000" algn="bl" rotWithShape="0"/>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0283" y="3902219"/>
            <a:ext cx="674056" cy="674056"/>
          </a:xfrm>
          <a:prstGeom prst="rect">
            <a:avLst/>
          </a:prstGeom>
          <a:effectLst>
            <a:reflection blurRad="6350" stA="50000" endA="300" endPos="38500" dist="50800" dir="5400000" sy="-100000" algn="bl" rotWithShape="0"/>
          </a:effec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5458" y="3907019"/>
            <a:ext cx="674056" cy="674056"/>
          </a:xfrm>
          <a:prstGeom prst="rect">
            <a:avLst/>
          </a:prstGeom>
          <a:effectLst>
            <a:reflection blurRad="6350" stA="50000" endA="300" endPos="38500" dist="50800" dir="5400000" sy="-100000" algn="bl" rotWithShape="0"/>
          </a:effec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5110" y="3902219"/>
            <a:ext cx="674056" cy="674056"/>
          </a:xfrm>
          <a:prstGeom prst="rect">
            <a:avLst/>
          </a:prstGeom>
          <a:effectLst>
            <a:reflection blurRad="6350" stA="50000" endA="300" endPos="38500" dist="50800" dir="5400000" sy="-100000" algn="bl" rotWithShape="0"/>
          </a:effectLst>
        </p:spPr>
      </p:pic>
    </p:spTree>
    <p:extLst>
      <p:ext uri="{BB962C8B-B14F-4D97-AF65-F5344CB8AC3E}">
        <p14:creationId xmlns:p14="http://schemas.microsoft.com/office/powerpoint/2010/main" val="24951786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Value to You</a:t>
            </a:r>
            <a:endParaRPr lang="en-US" dirty="0"/>
          </a:p>
        </p:txBody>
      </p:sp>
      <p:sp>
        <p:nvSpPr>
          <p:cNvPr id="3" name="Content Placeholder 2"/>
          <p:cNvSpPr>
            <a:spLocks noGrp="1"/>
          </p:cNvSpPr>
          <p:nvPr>
            <p:ph idx="1"/>
          </p:nvPr>
        </p:nvSpPr>
        <p:spPr/>
        <p:txBody>
          <a:bodyPr>
            <a:normAutofit/>
          </a:bodyPr>
          <a:lstStyle/>
          <a:p>
            <a:pPr marL="0" indent="0">
              <a:buNone/>
            </a:pPr>
            <a:r>
              <a:rPr lang="en-US" sz="2400" b="1" dirty="0" smtClean="0">
                <a:solidFill>
                  <a:srgbClr val="C00000"/>
                </a:solidFill>
                <a:effectLst>
                  <a:outerShdw blurRad="38100" dist="38100" dir="2700000" algn="tl">
                    <a:srgbClr val="000000">
                      <a:alpha val="43137"/>
                    </a:srgbClr>
                  </a:outerShdw>
                </a:effectLst>
              </a:rPr>
              <a:t>The National Student Clearinghouse today…</a:t>
            </a:r>
          </a:p>
          <a:p>
            <a:pPr marL="0" indent="0">
              <a:buNone/>
            </a:pPr>
            <a:endParaRPr lang="en-US" sz="2400" b="1" dirty="0"/>
          </a:p>
          <a:p>
            <a:pPr marL="0" indent="0">
              <a:buNone/>
            </a:pPr>
            <a:endParaRPr lang="en-US" sz="2400" b="1" dirty="0" smtClean="0"/>
          </a:p>
          <a:p>
            <a:pPr marL="0" indent="0">
              <a:buNone/>
            </a:pPr>
            <a:endParaRPr lang="en-US" sz="2400" b="1" dirty="0"/>
          </a:p>
          <a:p>
            <a:pPr marL="0" indent="0">
              <a:buNone/>
            </a:pPr>
            <a:endParaRPr lang="en-US" sz="2400" b="1" dirty="0" smtClean="0"/>
          </a:p>
          <a:p>
            <a:endParaRPr lang="en-US" sz="2400" b="1" dirty="0"/>
          </a:p>
          <a:p>
            <a:pPr marL="0" indent="0" algn="ctr">
              <a:buNone/>
            </a:pPr>
            <a:r>
              <a:rPr lang="en-US" sz="2800" b="1" dirty="0" smtClean="0">
                <a:solidFill>
                  <a:srgbClr val="C00000"/>
                </a:solidFill>
                <a:effectLst>
                  <a:outerShdw blurRad="38100" dist="38100" dir="2700000" algn="tl">
                    <a:srgbClr val="000000">
                      <a:alpha val="43137"/>
                    </a:srgbClr>
                  </a:outerShdw>
                </a:effectLst>
              </a:rPr>
              <a:t>We are </a:t>
            </a:r>
            <a:r>
              <a:rPr lang="en-US" sz="2800" b="1" u="sng" dirty="0" smtClean="0">
                <a:solidFill>
                  <a:srgbClr val="C00000"/>
                </a:solidFill>
                <a:effectLst>
                  <a:outerShdw blurRad="38100" dist="38100" dir="2700000" algn="tl">
                    <a:srgbClr val="000000">
                      <a:alpha val="43137"/>
                    </a:srgbClr>
                  </a:outerShdw>
                </a:effectLst>
              </a:rPr>
              <a:t>YOU</a:t>
            </a:r>
            <a:endParaRPr lang="en-US" sz="2800" b="1" dirty="0" smtClean="0">
              <a:solidFill>
                <a:srgbClr val="C00000"/>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0392" y="2353732"/>
            <a:ext cx="2723215" cy="168328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644" y="2354752"/>
            <a:ext cx="1612305" cy="1436729"/>
          </a:xfrm>
          <a:prstGeom prst="rect">
            <a:avLst/>
          </a:prstGeom>
        </p:spPr>
      </p:pic>
      <p:sp>
        <p:nvSpPr>
          <p:cNvPr id="6" name="TextBox 5"/>
          <p:cNvSpPr txBox="1"/>
          <p:nvPr/>
        </p:nvSpPr>
        <p:spPr>
          <a:xfrm>
            <a:off x="3369733" y="2624667"/>
            <a:ext cx="2336800" cy="1061829"/>
          </a:xfrm>
          <a:prstGeom prst="rect">
            <a:avLst/>
          </a:prstGeom>
          <a:noFill/>
        </p:spPr>
        <p:txBody>
          <a:bodyPr wrap="square" rtlCol="0">
            <a:spAutoFit/>
          </a:bodyPr>
          <a:lstStyle/>
          <a:p>
            <a:pPr algn="ctr"/>
            <a:r>
              <a:rPr lang="en-US" sz="2100" b="1" dirty="0" smtClean="0"/>
              <a:t>Data</a:t>
            </a:r>
          </a:p>
          <a:p>
            <a:pPr algn="ctr"/>
            <a:r>
              <a:rPr lang="en-US" sz="2100" b="1" dirty="0" smtClean="0"/>
              <a:t>Coverage &amp; Usage</a:t>
            </a:r>
            <a:endParaRPr lang="en-US" sz="2100" b="1" dirty="0"/>
          </a:p>
        </p:txBody>
      </p:sp>
      <p:sp>
        <p:nvSpPr>
          <p:cNvPr id="12" name="TextBox 11"/>
          <p:cNvSpPr txBox="1"/>
          <p:nvPr/>
        </p:nvSpPr>
        <p:spPr>
          <a:xfrm>
            <a:off x="6045283" y="3791395"/>
            <a:ext cx="2529840" cy="369332"/>
          </a:xfrm>
          <a:prstGeom prst="rect">
            <a:avLst/>
          </a:prstGeom>
          <a:noFill/>
        </p:spPr>
        <p:txBody>
          <a:bodyPr wrap="square" rtlCol="0">
            <a:spAutoFit/>
          </a:bodyPr>
          <a:lstStyle/>
          <a:p>
            <a:pPr algn="ctr"/>
            <a:r>
              <a:rPr lang="en-US" b="1" dirty="0" smtClean="0"/>
              <a:t>Innovative Solutions</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4063" y="2017663"/>
            <a:ext cx="1772280" cy="1839019"/>
          </a:xfrm>
          <a:prstGeom prst="rect">
            <a:avLst/>
          </a:prstGeom>
        </p:spPr>
      </p:pic>
    </p:spTree>
    <p:extLst>
      <p:ext uri="{BB962C8B-B14F-4D97-AF65-F5344CB8AC3E}">
        <p14:creationId xmlns:p14="http://schemas.microsoft.com/office/powerpoint/2010/main" val="328828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a:xfrm>
            <a:off x="-1524001" y="1597028"/>
            <a:ext cx="12191999" cy="5260972"/>
          </a:xfrm>
        </p:spPr>
        <p:txBody>
          <a:bodyPr/>
          <a:lstStyle/>
          <a:p>
            <a:endParaRPr lang="en-US" dirty="0"/>
          </a:p>
        </p:txBody>
      </p:sp>
      <p:pic>
        <p:nvPicPr>
          <p:cNvPr id="6" name="Picture 5"/>
          <p:cNvPicPr>
            <a:picLocks noChangeAspect="1"/>
          </p:cNvPicPr>
          <p:nvPr/>
        </p:nvPicPr>
        <p:blipFill>
          <a:blip r:embed="rId3"/>
          <a:stretch>
            <a:fillRect/>
          </a:stretch>
        </p:blipFill>
        <p:spPr>
          <a:xfrm>
            <a:off x="1" y="284813"/>
            <a:ext cx="9143999" cy="5880460"/>
          </a:xfrm>
          <a:prstGeom prst="rect">
            <a:avLst/>
          </a:prstGeom>
        </p:spPr>
      </p:pic>
    </p:spTree>
    <p:extLst>
      <p:ext uri="{BB962C8B-B14F-4D97-AF65-F5344CB8AC3E}">
        <p14:creationId xmlns:p14="http://schemas.microsoft.com/office/powerpoint/2010/main" val="6008343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Enrollment Reporting and NSLDS</a:t>
            </a:r>
            <a:endParaRPr lang="en-US" dirty="0"/>
          </a:p>
        </p:txBody>
      </p:sp>
      <p:sp>
        <p:nvSpPr>
          <p:cNvPr id="7" name="Subtitle 6"/>
          <p:cNvSpPr>
            <a:spLocks noGrp="1"/>
          </p:cNvSpPr>
          <p:nvPr>
            <p:ph type="subTitle" idx="1"/>
          </p:nvPr>
        </p:nvSpPr>
        <p:spPr/>
        <p:txBody>
          <a:bodyPr/>
          <a:lstStyle/>
          <a:p>
            <a:r>
              <a:rPr lang="en-US" dirty="0" smtClean="0"/>
              <a:t>Reporting Enrollment Data for Title IV Compliance</a:t>
            </a:r>
            <a:endParaRPr lang="en-US" dirty="0"/>
          </a:p>
        </p:txBody>
      </p:sp>
      <p:sp>
        <p:nvSpPr>
          <p:cNvPr id="8" name="Text Placeholder 7"/>
          <p:cNvSpPr>
            <a:spLocks noGrp="1"/>
          </p:cNvSpPr>
          <p:nvPr>
            <p:ph type="body" sz="quarter" idx="10"/>
          </p:nvPr>
        </p:nvSpPr>
        <p:spPr/>
        <p:txBody>
          <a:bodyPr/>
          <a:lstStyle/>
          <a:p>
            <a:endParaRPr lang="en-US" dirty="0"/>
          </a:p>
        </p:txBody>
      </p:sp>
      <p:sp>
        <p:nvSpPr>
          <p:cNvPr id="4" name="Date Placeholder 3"/>
          <p:cNvSpPr>
            <a:spLocks noGrp="1"/>
          </p:cNvSpPr>
          <p:nvPr>
            <p:ph type="dt" sz="half" idx="2"/>
          </p:nvPr>
        </p:nvSpPr>
        <p:spPr/>
        <p:txBody>
          <a:bodyPr/>
          <a:lstStyle/>
          <a:p>
            <a:fld id="{45B97CC7-E61C-4824-9F32-C138483DBFFA}" type="datetime1">
              <a:rPr lang="en-US" smtClean="0">
                <a:solidFill>
                  <a:srgbClr val="F2F2F2">
                    <a:lumMod val="75000"/>
                  </a:srgbClr>
                </a:solidFill>
              </a:rPr>
              <a:pPr/>
              <a:t>7/30/2017</a:t>
            </a:fld>
            <a:endParaRPr lang="en-US" dirty="0">
              <a:solidFill>
                <a:srgbClr val="F2F2F2">
                  <a:lumMod val="75000"/>
                </a:srgbClr>
              </a:solidFill>
            </a:endParaRPr>
          </a:p>
        </p:txBody>
      </p:sp>
      <p:sp>
        <p:nvSpPr>
          <p:cNvPr id="5" name="Slide Number Placeholder 4"/>
          <p:cNvSpPr>
            <a:spLocks noGrp="1"/>
          </p:cNvSpPr>
          <p:nvPr>
            <p:ph type="sldNum" sz="quarter" idx="4"/>
          </p:nvPr>
        </p:nvSpPr>
        <p:spPr/>
        <p:txBody>
          <a:bodyPr/>
          <a:lstStyle/>
          <a:p>
            <a:fld id="{114AA880-58C2-F143-AB9C-BE7C7816A5B0}" type="slidenum">
              <a:rPr lang="en-US" smtClean="0">
                <a:solidFill>
                  <a:srgbClr val="F2F2F2">
                    <a:lumMod val="75000"/>
                  </a:srgbClr>
                </a:solidFill>
              </a:rPr>
              <a:pPr/>
              <a:t>8</a:t>
            </a:fld>
            <a:endParaRPr lang="en-US" dirty="0">
              <a:solidFill>
                <a:srgbClr val="F2F2F2">
                  <a:lumMod val="75000"/>
                </a:srgbClr>
              </a:solidFill>
            </a:endParaRPr>
          </a:p>
        </p:txBody>
      </p:sp>
    </p:spTree>
    <p:extLst>
      <p:ext uri="{BB962C8B-B14F-4D97-AF65-F5344CB8AC3E}">
        <p14:creationId xmlns:p14="http://schemas.microsoft.com/office/powerpoint/2010/main" val="37043492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p:cNvSpPr txBox="1"/>
          <p:nvPr/>
        </p:nvSpPr>
        <p:spPr>
          <a:xfrm>
            <a:off x="7665618" y="2495882"/>
            <a:ext cx="1309344" cy="461665"/>
          </a:xfrm>
          <a:prstGeom prst="rect">
            <a:avLst/>
          </a:prstGeom>
          <a:solidFill>
            <a:schemeClr val="bg1"/>
          </a:solidFill>
        </p:spPr>
        <p:txBody>
          <a:bodyPr wrap="square" lIns="0" tIns="0" rIns="0" bIns="0" rtlCol="0">
            <a:spAutoFit/>
          </a:bodyPr>
          <a:lstStyle>
            <a:defPPr>
              <a:defRPr lang="en-US"/>
            </a:defPPr>
            <a:lvl1pPr algn="ctr">
              <a:lnSpc>
                <a:spcPts val="900"/>
              </a:lnSpc>
              <a:defRPr sz="900">
                <a:solidFill>
                  <a:srgbClr val="A33B2E"/>
                </a:solidFill>
              </a:defRPr>
            </a:lvl1pPr>
          </a:lstStyle>
          <a:p>
            <a:pPr defTabSz="914400"/>
            <a:r>
              <a:rPr lang="en-US" dirty="0" smtClean="0">
                <a:solidFill>
                  <a:srgbClr val="003144"/>
                </a:solidFill>
              </a:rPr>
              <a:t>“X” enrollment status required for resolving incorrectly reported program</a:t>
            </a:r>
            <a:endParaRPr lang="en-US" dirty="0">
              <a:solidFill>
                <a:srgbClr val="003144"/>
              </a:solidFill>
            </a:endParaRPr>
          </a:p>
        </p:txBody>
      </p:sp>
      <p:cxnSp>
        <p:nvCxnSpPr>
          <p:cNvPr id="75" name="Straight Connector 74"/>
          <p:cNvCxnSpPr/>
          <p:nvPr/>
        </p:nvCxnSpPr>
        <p:spPr>
          <a:xfrm>
            <a:off x="8264271" y="3013418"/>
            <a:ext cx="0" cy="2097952"/>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a:endCxn id="59" idx="0"/>
          </p:cNvCxnSpPr>
          <p:nvPr/>
        </p:nvCxnSpPr>
        <p:spPr>
          <a:xfrm>
            <a:off x="3530053" y="4373147"/>
            <a:ext cx="1" cy="574271"/>
          </a:xfrm>
          <a:prstGeom prst="line">
            <a:avLst/>
          </a:prstGeom>
          <a:ln w="19050">
            <a:solidFill>
              <a:srgbClr val="C76725"/>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endCxn id="103" idx="0"/>
          </p:cNvCxnSpPr>
          <p:nvPr/>
        </p:nvCxnSpPr>
        <p:spPr>
          <a:xfrm flipH="1">
            <a:off x="6985817" y="4914196"/>
            <a:ext cx="7912" cy="747675"/>
          </a:xfrm>
          <a:prstGeom prst="line">
            <a:avLst/>
          </a:prstGeom>
          <a:ln w="19050">
            <a:solidFill>
              <a:srgbClr val="C76725"/>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3382772" y="3175334"/>
            <a:ext cx="2562" cy="102938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a:stCxn id="65" idx="2"/>
          </p:cNvCxnSpPr>
          <p:nvPr/>
        </p:nvCxnSpPr>
        <p:spPr>
          <a:xfrm>
            <a:off x="4266494" y="3659194"/>
            <a:ext cx="5166" cy="344307"/>
          </a:xfrm>
          <a:prstGeom prst="line">
            <a:avLst/>
          </a:prstGeom>
          <a:ln w="19050">
            <a:solidFill>
              <a:srgbClr val="C76725"/>
            </a:solidFill>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0" y="-19978"/>
            <a:ext cx="9144000" cy="776670"/>
          </a:xfrm>
          <a:prstGeom prst="rect">
            <a:avLst/>
          </a:prstGeom>
          <a:solidFill>
            <a:srgbClr val="0031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6" name="TextBox 25"/>
          <p:cNvSpPr txBox="1"/>
          <p:nvPr/>
        </p:nvSpPr>
        <p:spPr>
          <a:xfrm>
            <a:off x="0" y="123090"/>
            <a:ext cx="9144000" cy="584775"/>
          </a:xfrm>
          <a:prstGeom prst="rect">
            <a:avLst/>
          </a:prstGeom>
          <a:noFill/>
        </p:spPr>
        <p:txBody>
          <a:bodyPr wrap="square" rtlCol="0">
            <a:spAutoFit/>
          </a:bodyPr>
          <a:lstStyle/>
          <a:p>
            <a:pPr algn="ctr" defTabSz="914400"/>
            <a:r>
              <a:rPr lang="en-US" sz="3200" b="1" dirty="0">
                <a:solidFill>
                  <a:prstClr val="white"/>
                </a:solidFill>
              </a:rPr>
              <a:t>Acceleration of NSLDS Compliance </a:t>
            </a:r>
            <a:r>
              <a:rPr lang="en-US" sz="3200" b="1" dirty="0" smtClean="0">
                <a:solidFill>
                  <a:prstClr val="white"/>
                </a:solidFill>
              </a:rPr>
              <a:t>Changes</a:t>
            </a:r>
            <a:endParaRPr lang="en-US" sz="3200" dirty="0">
              <a:solidFill>
                <a:prstClr val="white"/>
              </a:solidFill>
            </a:endParaRPr>
          </a:p>
        </p:txBody>
      </p:sp>
      <p:cxnSp>
        <p:nvCxnSpPr>
          <p:cNvPr id="113" name="Straight Connector 112"/>
          <p:cNvCxnSpPr/>
          <p:nvPr/>
        </p:nvCxnSpPr>
        <p:spPr>
          <a:xfrm>
            <a:off x="6062887" y="2502069"/>
            <a:ext cx="2562" cy="1463040"/>
          </a:xfrm>
          <a:prstGeom prst="line">
            <a:avLst/>
          </a:prstGeom>
          <a:ln w="19050">
            <a:solidFill>
              <a:srgbClr val="833157"/>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7603758" y="1625646"/>
            <a:ext cx="0" cy="261297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flipH="1">
            <a:off x="7214716" y="2154624"/>
            <a:ext cx="13560" cy="2208824"/>
          </a:xfrm>
          <a:prstGeom prst="line">
            <a:avLst/>
          </a:prstGeom>
          <a:ln w="19050">
            <a:solidFill>
              <a:srgbClr val="C76725"/>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4776266" y="1989350"/>
            <a:ext cx="0" cy="2048136"/>
          </a:xfrm>
          <a:prstGeom prst="line">
            <a:avLst/>
          </a:prstGeom>
          <a:ln w="19050">
            <a:solidFill>
              <a:srgbClr val="833157"/>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6986403" y="3013418"/>
            <a:ext cx="0" cy="2097952"/>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6896586" y="3354922"/>
            <a:ext cx="2562" cy="640080"/>
          </a:xfrm>
          <a:prstGeom prst="line">
            <a:avLst/>
          </a:prstGeom>
          <a:ln w="19050">
            <a:solidFill>
              <a:srgbClr val="833157"/>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6063979" y="4440417"/>
            <a:ext cx="0" cy="1875514"/>
          </a:xfrm>
          <a:prstGeom prst="line">
            <a:avLst/>
          </a:prstGeom>
          <a:ln w="19050">
            <a:solidFill>
              <a:srgbClr val="C76725"/>
            </a:solidFill>
          </a:ln>
        </p:spPr>
        <p:style>
          <a:lnRef idx="2">
            <a:schemeClr val="accent1"/>
          </a:lnRef>
          <a:fillRef idx="0">
            <a:schemeClr val="accent1"/>
          </a:fillRef>
          <a:effectRef idx="1">
            <a:schemeClr val="accent1"/>
          </a:effectRef>
          <a:fontRef idx="minor">
            <a:schemeClr val="tx1"/>
          </a:fontRef>
        </p:style>
      </p:cxnSp>
      <p:sp>
        <p:nvSpPr>
          <p:cNvPr id="4" name="Pentagon 3"/>
          <p:cNvSpPr/>
          <p:nvPr/>
        </p:nvSpPr>
        <p:spPr>
          <a:xfrm>
            <a:off x="-1" y="3972626"/>
            <a:ext cx="8524875" cy="460375"/>
          </a:xfrm>
          <a:prstGeom prst="homePlate">
            <a:avLst/>
          </a:prstGeom>
          <a:solidFill>
            <a:srgbClr val="597D3B"/>
          </a:solidFill>
          <a:ln w="19050">
            <a:noFill/>
            <a:round/>
            <a:headEnd/>
            <a:tailEnd/>
          </a:ln>
          <a:effectLst>
            <a:outerShdw blurRad="50800" dist="38100" dir="5400000" algn="t" rotWithShape="0">
              <a:prstClr val="black">
                <a:alpha val="40000"/>
              </a:prstClr>
            </a:outerShdw>
          </a:effectLst>
        </p:spPr>
        <p:txBody>
          <a:bodyPr anchor="ctr"/>
          <a:lstStyle/>
          <a:p>
            <a:pPr indent="-342900" algn="ctr" defTabSz="914400"/>
            <a:endParaRPr lang="en-US" dirty="0">
              <a:solidFill>
                <a:srgbClr val="833157"/>
              </a:solidFill>
            </a:endParaRPr>
          </a:p>
        </p:txBody>
      </p:sp>
      <p:sp>
        <p:nvSpPr>
          <p:cNvPr id="5" name="Rectangle 445"/>
          <p:cNvSpPr>
            <a:spLocks noChangeArrowheads="1"/>
          </p:cNvSpPr>
          <p:nvPr/>
        </p:nvSpPr>
        <p:spPr bwMode="auto">
          <a:xfrm>
            <a:off x="7574211" y="4056251"/>
            <a:ext cx="706437" cy="300038"/>
          </a:xfrm>
          <a:prstGeom prst="rect">
            <a:avLst/>
          </a:prstGeom>
          <a:noFill/>
          <a:ln w="19050">
            <a:noFill/>
            <a:round/>
            <a:headEnd/>
            <a:tailEnd/>
          </a:ln>
        </p:spPr>
        <p:txBody>
          <a:bodyPr anchor="ctr"/>
          <a:lstStyle/>
          <a:p>
            <a:pPr indent="-342900" algn="ctr" defTabSz="914400">
              <a:lnSpc>
                <a:spcPts val="1600"/>
              </a:lnSpc>
            </a:pPr>
            <a:r>
              <a:rPr lang="en-US" sz="1500" b="1" noProof="1" smtClean="0">
                <a:solidFill>
                  <a:prstClr val="white"/>
                </a:solidFill>
              </a:rPr>
              <a:t>2016</a:t>
            </a:r>
            <a:endParaRPr lang="en-US" sz="1500" b="1" noProof="1">
              <a:solidFill>
                <a:prstClr val="white"/>
              </a:solidFill>
            </a:endParaRPr>
          </a:p>
        </p:txBody>
      </p:sp>
      <p:sp>
        <p:nvSpPr>
          <p:cNvPr id="6" name="Rectangle 445"/>
          <p:cNvSpPr>
            <a:spLocks noChangeArrowheads="1"/>
          </p:cNvSpPr>
          <p:nvPr/>
        </p:nvSpPr>
        <p:spPr bwMode="auto">
          <a:xfrm>
            <a:off x="269704" y="4068744"/>
            <a:ext cx="590127" cy="300038"/>
          </a:xfrm>
          <a:prstGeom prst="rect">
            <a:avLst/>
          </a:prstGeom>
          <a:noFill/>
          <a:ln w="19050">
            <a:noFill/>
            <a:round/>
            <a:headEnd/>
            <a:tailEnd/>
          </a:ln>
        </p:spPr>
        <p:txBody>
          <a:bodyPr anchor="ctr"/>
          <a:lstStyle/>
          <a:p>
            <a:pPr indent="-342900" algn="ctr" defTabSz="914400">
              <a:lnSpc>
                <a:spcPts val="1600"/>
              </a:lnSpc>
            </a:pPr>
            <a:endParaRPr lang="en-US" sz="1500" b="1" noProof="1">
              <a:solidFill>
                <a:prstClr val="white"/>
              </a:solidFill>
              <a:latin typeface="Arial Narrow" panose="020B0606020202030204" pitchFamily="34" charset="0"/>
            </a:endParaRPr>
          </a:p>
        </p:txBody>
      </p:sp>
      <p:sp>
        <p:nvSpPr>
          <p:cNvPr id="7" name="Rectangle 445"/>
          <p:cNvSpPr>
            <a:spLocks noChangeArrowheads="1"/>
          </p:cNvSpPr>
          <p:nvPr/>
        </p:nvSpPr>
        <p:spPr bwMode="auto">
          <a:xfrm>
            <a:off x="3278738" y="4068744"/>
            <a:ext cx="706437" cy="300038"/>
          </a:xfrm>
          <a:prstGeom prst="rect">
            <a:avLst/>
          </a:prstGeom>
          <a:noFill/>
          <a:ln w="19050">
            <a:noFill/>
            <a:round/>
            <a:headEnd/>
            <a:tailEnd/>
          </a:ln>
        </p:spPr>
        <p:txBody>
          <a:bodyPr anchor="ctr"/>
          <a:lstStyle/>
          <a:p>
            <a:pPr indent="-342900" algn="ctr" defTabSz="914400">
              <a:lnSpc>
                <a:spcPts val="1600"/>
              </a:lnSpc>
            </a:pPr>
            <a:endParaRPr lang="en-US" sz="1500" b="1" noProof="1">
              <a:solidFill>
                <a:prstClr val="white"/>
              </a:solidFill>
              <a:latin typeface="Arial Narrow" panose="020B0606020202030204" pitchFamily="34" charset="0"/>
            </a:endParaRPr>
          </a:p>
        </p:txBody>
      </p:sp>
      <p:sp>
        <p:nvSpPr>
          <p:cNvPr id="8" name="Rectangle 445"/>
          <p:cNvSpPr>
            <a:spLocks noChangeArrowheads="1"/>
          </p:cNvSpPr>
          <p:nvPr/>
        </p:nvSpPr>
        <p:spPr bwMode="auto">
          <a:xfrm>
            <a:off x="735568" y="4056251"/>
            <a:ext cx="590126" cy="300038"/>
          </a:xfrm>
          <a:prstGeom prst="rect">
            <a:avLst/>
          </a:prstGeom>
          <a:noFill/>
          <a:ln w="19050">
            <a:noFill/>
            <a:round/>
            <a:headEnd/>
            <a:tailEnd/>
          </a:ln>
        </p:spPr>
        <p:txBody>
          <a:bodyPr anchor="ctr"/>
          <a:lstStyle/>
          <a:p>
            <a:pPr indent="-342900" algn="ctr" defTabSz="914400">
              <a:lnSpc>
                <a:spcPts val="1600"/>
              </a:lnSpc>
            </a:pPr>
            <a:r>
              <a:rPr lang="en-US" sz="1500" b="1" noProof="1" smtClean="0">
                <a:solidFill>
                  <a:prstClr val="white"/>
                </a:solidFill>
              </a:rPr>
              <a:t>1996</a:t>
            </a:r>
            <a:endParaRPr lang="en-US" sz="1500" b="1" noProof="1">
              <a:solidFill>
                <a:prstClr val="white"/>
              </a:solidFill>
            </a:endParaRPr>
          </a:p>
        </p:txBody>
      </p:sp>
      <p:sp>
        <p:nvSpPr>
          <p:cNvPr id="9" name="Rectangle 445"/>
          <p:cNvSpPr>
            <a:spLocks noChangeArrowheads="1"/>
          </p:cNvSpPr>
          <p:nvPr/>
        </p:nvSpPr>
        <p:spPr bwMode="auto">
          <a:xfrm>
            <a:off x="1355301" y="4068744"/>
            <a:ext cx="537763" cy="300038"/>
          </a:xfrm>
          <a:prstGeom prst="rect">
            <a:avLst/>
          </a:prstGeom>
          <a:noFill/>
          <a:ln w="19050">
            <a:noFill/>
            <a:round/>
            <a:headEnd/>
            <a:tailEnd/>
          </a:ln>
        </p:spPr>
        <p:txBody>
          <a:bodyPr anchor="ctr"/>
          <a:lstStyle/>
          <a:p>
            <a:pPr indent="-342900" algn="ctr" defTabSz="914400">
              <a:lnSpc>
                <a:spcPts val="1600"/>
              </a:lnSpc>
            </a:pPr>
            <a:endParaRPr lang="en-US" sz="1500" b="1" noProof="1">
              <a:solidFill>
                <a:prstClr val="white"/>
              </a:solidFill>
              <a:latin typeface="Arial Narrow" panose="020B0606020202030204" pitchFamily="34" charset="0"/>
            </a:endParaRPr>
          </a:p>
        </p:txBody>
      </p:sp>
      <p:sp>
        <p:nvSpPr>
          <p:cNvPr id="10" name="Rectangle 445"/>
          <p:cNvSpPr>
            <a:spLocks noChangeArrowheads="1"/>
          </p:cNvSpPr>
          <p:nvPr/>
        </p:nvSpPr>
        <p:spPr bwMode="auto">
          <a:xfrm>
            <a:off x="3090494" y="4056251"/>
            <a:ext cx="571395" cy="300038"/>
          </a:xfrm>
          <a:prstGeom prst="rect">
            <a:avLst/>
          </a:prstGeom>
          <a:noFill/>
          <a:ln w="19050">
            <a:noFill/>
            <a:round/>
            <a:headEnd/>
            <a:tailEnd/>
          </a:ln>
        </p:spPr>
        <p:txBody>
          <a:bodyPr anchor="ctr"/>
          <a:lstStyle/>
          <a:p>
            <a:pPr indent="-342900" algn="ctr" defTabSz="914400">
              <a:lnSpc>
                <a:spcPts val="1600"/>
              </a:lnSpc>
            </a:pPr>
            <a:r>
              <a:rPr lang="en-US" sz="1500" b="1" noProof="1" smtClean="0">
                <a:solidFill>
                  <a:prstClr val="white"/>
                </a:solidFill>
              </a:rPr>
              <a:t>2011</a:t>
            </a:r>
            <a:endParaRPr lang="en-US" sz="1500" b="1" noProof="1">
              <a:solidFill>
                <a:prstClr val="white"/>
              </a:solidFill>
            </a:endParaRPr>
          </a:p>
        </p:txBody>
      </p:sp>
      <p:sp>
        <p:nvSpPr>
          <p:cNvPr id="12" name="Rectangle 445"/>
          <p:cNvSpPr>
            <a:spLocks noChangeArrowheads="1"/>
          </p:cNvSpPr>
          <p:nvPr/>
        </p:nvSpPr>
        <p:spPr bwMode="auto">
          <a:xfrm>
            <a:off x="5793172" y="4056251"/>
            <a:ext cx="595423" cy="300038"/>
          </a:xfrm>
          <a:prstGeom prst="rect">
            <a:avLst/>
          </a:prstGeom>
          <a:noFill/>
          <a:ln w="19050">
            <a:noFill/>
            <a:round/>
            <a:headEnd/>
            <a:tailEnd/>
          </a:ln>
        </p:spPr>
        <p:txBody>
          <a:bodyPr anchor="ctr"/>
          <a:lstStyle/>
          <a:p>
            <a:pPr indent="-342900" algn="ctr" defTabSz="914400">
              <a:lnSpc>
                <a:spcPts val="1600"/>
              </a:lnSpc>
            </a:pPr>
            <a:r>
              <a:rPr lang="en-US" sz="1500" b="1" noProof="1" smtClean="0">
                <a:solidFill>
                  <a:prstClr val="white"/>
                </a:solidFill>
              </a:rPr>
              <a:t>2014</a:t>
            </a:r>
            <a:endParaRPr lang="en-US" sz="1500" b="1" noProof="1">
              <a:solidFill>
                <a:prstClr val="white"/>
              </a:solidFill>
            </a:endParaRPr>
          </a:p>
        </p:txBody>
      </p:sp>
      <p:sp>
        <p:nvSpPr>
          <p:cNvPr id="13" name="Rectangle 445"/>
          <p:cNvSpPr>
            <a:spLocks noChangeArrowheads="1"/>
          </p:cNvSpPr>
          <p:nvPr/>
        </p:nvSpPr>
        <p:spPr bwMode="auto">
          <a:xfrm>
            <a:off x="4678636" y="4056251"/>
            <a:ext cx="1003797" cy="300038"/>
          </a:xfrm>
          <a:prstGeom prst="rect">
            <a:avLst/>
          </a:prstGeom>
          <a:noFill/>
          <a:ln w="19050">
            <a:noFill/>
            <a:round/>
            <a:headEnd/>
            <a:tailEnd/>
          </a:ln>
        </p:spPr>
        <p:txBody>
          <a:bodyPr anchor="ctr"/>
          <a:lstStyle/>
          <a:p>
            <a:pPr indent="-342900" algn="ctr" defTabSz="914400">
              <a:lnSpc>
                <a:spcPts val="1600"/>
              </a:lnSpc>
            </a:pPr>
            <a:r>
              <a:rPr lang="en-US" sz="1500" b="1" noProof="1" smtClean="0">
                <a:solidFill>
                  <a:prstClr val="white"/>
                </a:solidFill>
              </a:rPr>
              <a:t>2013</a:t>
            </a:r>
            <a:endParaRPr lang="en-US" sz="1500" b="1" noProof="1">
              <a:solidFill>
                <a:prstClr val="white"/>
              </a:solidFill>
            </a:endParaRPr>
          </a:p>
        </p:txBody>
      </p:sp>
      <p:cxnSp>
        <p:nvCxnSpPr>
          <p:cNvPr id="16" name="Straight Connector 15"/>
          <p:cNvCxnSpPr/>
          <p:nvPr/>
        </p:nvCxnSpPr>
        <p:spPr>
          <a:xfrm>
            <a:off x="6532431" y="3962749"/>
            <a:ext cx="0" cy="460375"/>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7452962" y="3962749"/>
            <a:ext cx="0" cy="460375"/>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8" name="Rectangle 445"/>
          <p:cNvSpPr>
            <a:spLocks noChangeArrowheads="1"/>
          </p:cNvSpPr>
          <p:nvPr/>
        </p:nvSpPr>
        <p:spPr bwMode="auto">
          <a:xfrm>
            <a:off x="6653257" y="4056251"/>
            <a:ext cx="706437" cy="300038"/>
          </a:xfrm>
          <a:prstGeom prst="rect">
            <a:avLst/>
          </a:prstGeom>
          <a:noFill/>
          <a:ln w="19050">
            <a:noFill/>
            <a:round/>
            <a:headEnd/>
            <a:tailEnd/>
          </a:ln>
        </p:spPr>
        <p:txBody>
          <a:bodyPr anchor="ctr"/>
          <a:lstStyle/>
          <a:p>
            <a:pPr indent="-342900" algn="ctr" defTabSz="914400">
              <a:lnSpc>
                <a:spcPts val="1600"/>
              </a:lnSpc>
            </a:pPr>
            <a:r>
              <a:rPr lang="en-US" sz="1500" b="1" noProof="1" smtClean="0">
                <a:solidFill>
                  <a:prstClr val="white"/>
                </a:solidFill>
              </a:rPr>
              <a:t>2015</a:t>
            </a:r>
            <a:endParaRPr lang="en-US" sz="1500" b="1" noProof="1">
              <a:solidFill>
                <a:prstClr val="white"/>
              </a:solidFill>
            </a:endParaRPr>
          </a:p>
        </p:txBody>
      </p:sp>
      <p:sp>
        <p:nvSpPr>
          <p:cNvPr id="19" name="Rectangle 18"/>
          <p:cNvSpPr/>
          <p:nvPr/>
        </p:nvSpPr>
        <p:spPr>
          <a:xfrm>
            <a:off x="1437962" y="3972274"/>
            <a:ext cx="1484745" cy="460375"/>
          </a:xfrm>
          <a:prstGeom prst="rect">
            <a:avLst/>
          </a:prstGeom>
          <a:solidFill>
            <a:srgbClr val="003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cxnSp>
        <p:nvCxnSpPr>
          <p:cNvPr id="20" name="Straight Connector 19"/>
          <p:cNvCxnSpPr/>
          <p:nvPr/>
        </p:nvCxnSpPr>
        <p:spPr>
          <a:xfrm>
            <a:off x="5618029" y="3962749"/>
            <a:ext cx="0" cy="460375"/>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707586" y="3962749"/>
            <a:ext cx="0" cy="460375"/>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3" name="Rectangle 445"/>
          <p:cNvSpPr>
            <a:spLocks noChangeArrowheads="1"/>
          </p:cNvSpPr>
          <p:nvPr/>
        </p:nvSpPr>
        <p:spPr bwMode="auto">
          <a:xfrm>
            <a:off x="3943650" y="4056251"/>
            <a:ext cx="649010" cy="300038"/>
          </a:xfrm>
          <a:prstGeom prst="rect">
            <a:avLst/>
          </a:prstGeom>
          <a:noFill/>
          <a:ln w="19050">
            <a:noFill/>
            <a:round/>
            <a:headEnd/>
            <a:tailEnd/>
          </a:ln>
        </p:spPr>
        <p:txBody>
          <a:bodyPr anchor="ctr"/>
          <a:lstStyle/>
          <a:p>
            <a:pPr indent="-342900" algn="ctr" defTabSz="914400">
              <a:lnSpc>
                <a:spcPts val="1600"/>
              </a:lnSpc>
            </a:pPr>
            <a:r>
              <a:rPr lang="en-US" sz="1500" b="1" noProof="1" smtClean="0">
                <a:solidFill>
                  <a:prstClr val="white"/>
                </a:solidFill>
              </a:rPr>
              <a:t>2012</a:t>
            </a:r>
            <a:endParaRPr lang="en-US" sz="1500" b="1" noProof="1">
              <a:solidFill>
                <a:prstClr val="white"/>
              </a:solidFill>
            </a:endParaRPr>
          </a:p>
        </p:txBody>
      </p:sp>
      <p:cxnSp>
        <p:nvCxnSpPr>
          <p:cNvPr id="24" name="Straight Connector 23"/>
          <p:cNvCxnSpPr/>
          <p:nvPr/>
        </p:nvCxnSpPr>
        <p:spPr>
          <a:xfrm>
            <a:off x="3812684" y="3962749"/>
            <a:ext cx="0" cy="460375"/>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5" name="Rectangle 445"/>
          <p:cNvSpPr>
            <a:spLocks noChangeArrowheads="1"/>
          </p:cNvSpPr>
          <p:nvPr/>
        </p:nvSpPr>
        <p:spPr bwMode="auto">
          <a:xfrm>
            <a:off x="1482655" y="4056251"/>
            <a:ext cx="1401769" cy="300038"/>
          </a:xfrm>
          <a:prstGeom prst="rect">
            <a:avLst/>
          </a:prstGeom>
          <a:noFill/>
          <a:ln w="19050">
            <a:noFill/>
            <a:round/>
            <a:headEnd/>
            <a:tailEnd/>
          </a:ln>
        </p:spPr>
        <p:txBody>
          <a:bodyPr anchor="ctr"/>
          <a:lstStyle/>
          <a:p>
            <a:pPr indent="-342900" algn="ctr" defTabSz="914400"/>
            <a:r>
              <a:rPr lang="en-US" sz="1200" noProof="1" smtClean="0">
                <a:solidFill>
                  <a:srgbClr val="E5DEB8"/>
                </a:solidFill>
              </a:rPr>
              <a:t>1997-2010</a:t>
            </a:r>
            <a:endParaRPr lang="en-US" sz="1200" noProof="1">
              <a:solidFill>
                <a:srgbClr val="E5DEB8"/>
              </a:solidFill>
            </a:endParaRPr>
          </a:p>
        </p:txBody>
      </p:sp>
      <p:sp>
        <p:nvSpPr>
          <p:cNvPr id="27" name="TextBox 26"/>
          <p:cNvSpPr txBox="1"/>
          <p:nvPr/>
        </p:nvSpPr>
        <p:spPr>
          <a:xfrm>
            <a:off x="511227" y="3096102"/>
            <a:ext cx="951111" cy="461665"/>
          </a:xfrm>
          <a:prstGeom prst="rect">
            <a:avLst/>
          </a:prstGeom>
          <a:noFill/>
        </p:spPr>
        <p:txBody>
          <a:bodyPr wrap="square" lIns="0" tIns="0" rIns="0" bIns="0" rtlCol="0">
            <a:spAutoFit/>
          </a:bodyPr>
          <a:lstStyle>
            <a:defPPr>
              <a:defRPr lang="en-US"/>
            </a:defPPr>
            <a:lvl1pPr algn="ctr">
              <a:lnSpc>
                <a:spcPts val="900"/>
              </a:lnSpc>
              <a:defRPr sz="900"/>
            </a:lvl1pPr>
          </a:lstStyle>
          <a:p>
            <a:pPr defTabSz="914400"/>
            <a:r>
              <a:rPr lang="en-US" dirty="0" smtClean="0">
                <a:solidFill>
                  <a:srgbClr val="833157"/>
                </a:solidFill>
              </a:rPr>
              <a:t>NSLDS Enrollment </a:t>
            </a:r>
            <a:r>
              <a:rPr lang="en-US" dirty="0">
                <a:solidFill>
                  <a:srgbClr val="833157"/>
                </a:solidFill>
              </a:rPr>
              <a:t>R</a:t>
            </a:r>
            <a:r>
              <a:rPr lang="en-US" dirty="0" smtClean="0">
                <a:solidFill>
                  <a:srgbClr val="833157"/>
                </a:solidFill>
              </a:rPr>
              <a:t>oster </a:t>
            </a:r>
            <a:r>
              <a:rPr lang="en-US" dirty="0">
                <a:solidFill>
                  <a:srgbClr val="833157"/>
                </a:solidFill>
              </a:rPr>
              <a:t>response required at least twice a year</a:t>
            </a:r>
          </a:p>
        </p:txBody>
      </p:sp>
      <p:cxnSp>
        <p:nvCxnSpPr>
          <p:cNvPr id="28" name="Straight Connector 27"/>
          <p:cNvCxnSpPr/>
          <p:nvPr/>
        </p:nvCxnSpPr>
        <p:spPr>
          <a:xfrm>
            <a:off x="986783" y="3506218"/>
            <a:ext cx="0" cy="460375"/>
          </a:xfrm>
          <a:prstGeom prst="line">
            <a:avLst/>
          </a:prstGeom>
          <a:ln w="19050">
            <a:solidFill>
              <a:srgbClr val="A33B2E"/>
            </a:solidFill>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3212570" y="5580389"/>
            <a:ext cx="886900" cy="230832"/>
          </a:xfrm>
          <a:prstGeom prst="rect">
            <a:avLst/>
          </a:prstGeom>
          <a:solidFill>
            <a:schemeClr val="bg1"/>
          </a:solidFill>
        </p:spPr>
        <p:txBody>
          <a:bodyPr wrap="square" lIns="0" tIns="0" rIns="0" bIns="0" rtlCol="0">
            <a:spAutoFit/>
          </a:bodyPr>
          <a:lstStyle>
            <a:defPPr>
              <a:defRPr lang="en-US"/>
            </a:defPPr>
            <a:lvl1pPr algn="ctr">
              <a:lnSpc>
                <a:spcPts val="900"/>
              </a:lnSpc>
              <a:defRPr sz="900">
                <a:solidFill>
                  <a:srgbClr val="C76725"/>
                </a:solidFill>
              </a:defRPr>
            </a:lvl1pPr>
          </a:lstStyle>
          <a:p>
            <a:pPr defTabSz="914400"/>
            <a:r>
              <a:rPr lang="en-US" dirty="0"/>
              <a:t>Extended GE reporting deadline</a:t>
            </a:r>
          </a:p>
        </p:txBody>
      </p:sp>
      <p:cxnSp>
        <p:nvCxnSpPr>
          <p:cNvPr id="62" name="Straight Connector 61"/>
          <p:cNvCxnSpPr/>
          <p:nvPr/>
        </p:nvCxnSpPr>
        <p:spPr>
          <a:xfrm>
            <a:off x="3645349" y="4438340"/>
            <a:ext cx="0" cy="1073627"/>
          </a:xfrm>
          <a:prstGeom prst="line">
            <a:avLst/>
          </a:prstGeom>
          <a:ln w="19050">
            <a:solidFill>
              <a:srgbClr val="C76725"/>
            </a:solidFill>
          </a:ln>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3003946" y="4947418"/>
            <a:ext cx="1052215" cy="230832"/>
          </a:xfrm>
          <a:prstGeom prst="rect">
            <a:avLst/>
          </a:prstGeom>
          <a:solidFill>
            <a:schemeClr val="bg1"/>
          </a:solidFill>
        </p:spPr>
        <p:txBody>
          <a:bodyPr wrap="square" lIns="0" tIns="0" rIns="0" bIns="0" rtlCol="0">
            <a:spAutoFit/>
          </a:bodyPr>
          <a:lstStyle>
            <a:defPPr>
              <a:defRPr lang="en-US"/>
            </a:defPPr>
            <a:lvl1pPr algn="ctr">
              <a:lnSpc>
                <a:spcPts val="900"/>
              </a:lnSpc>
              <a:defRPr sz="900"/>
            </a:lvl1pPr>
          </a:lstStyle>
          <a:p>
            <a:pPr defTabSz="914400"/>
            <a:r>
              <a:rPr lang="en-US" dirty="0" smtClean="0">
                <a:solidFill>
                  <a:srgbClr val="C76725"/>
                </a:solidFill>
              </a:rPr>
              <a:t>Initial GE </a:t>
            </a:r>
            <a:r>
              <a:rPr lang="en-US" dirty="0">
                <a:solidFill>
                  <a:srgbClr val="C76725"/>
                </a:solidFill>
              </a:rPr>
              <a:t>reporting deadline</a:t>
            </a:r>
          </a:p>
        </p:txBody>
      </p:sp>
      <p:sp>
        <p:nvSpPr>
          <p:cNvPr id="65" name="TextBox 64"/>
          <p:cNvSpPr txBox="1"/>
          <p:nvPr/>
        </p:nvSpPr>
        <p:spPr>
          <a:xfrm>
            <a:off x="3848780" y="3426758"/>
            <a:ext cx="835428" cy="232436"/>
          </a:xfrm>
          <a:prstGeom prst="rect">
            <a:avLst/>
          </a:prstGeom>
          <a:solidFill>
            <a:schemeClr val="bg1"/>
          </a:solidFill>
        </p:spPr>
        <p:txBody>
          <a:bodyPr wrap="square" lIns="0" tIns="0" rIns="0" bIns="0" rtlCol="0">
            <a:spAutoFit/>
          </a:bodyPr>
          <a:lstStyle>
            <a:defPPr>
              <a:defRPr lang="en-US"/>
            </a:defPPr>
            <a:lvl1pPr algn="ctr">
              <a:lnSpc>
                <a:spcPts val="900"/>
              </a:lnSpc>
              <a:defRPr sz="900">
                <a:solidFill>
                  <a:srgbClr val="C76725"/>
                </a:solidFill>
              </a:defRPr>
            </a:lvl1pPr>
          </a:lstStyle>
          <a:p>
            <a:pPr defTabSz="914400"/>
            <a:r>
              <a:rPr lang="en-US" dirty="0" smtClean="0"/>
              <a:t>2011-12 GE </a:t>
            </a:r>
            <a:r>
              <a:rPr lang="en-US" dirty="0"/>
              <a:t>reporting </a:t>
            </a:r>
            <a:r>
              <a:rPr lang="en-US" dirty="0" smtClean="0"/>
              <a:t>due</a:t>
            </a:r>
            <a:endParaRPr lang="en-US" dirty="0"/>
          </a:p>
        </p:txBody>
      </p:sp>
      <p:sp>
        <p:nvSpPr>
          <p:cNvPr id="66" name="TextBox 65"/>
          <p:cNvSpPr txBox="1"/>
          <p:nvPr/>
        </p:nvSpPr>
        <p:spPr>
          <a:xfrm>
            <a:off x="3835370" y="1364210"/>
            <a:ext cx="1836672" cy="577081"/>
          </a:xfrm>
          <a:prstGeom prst="rect">
            <a:avLst/>
          </a:prstGeom>
          <a:noFill/>
        </p:spPr>
        <p:txBody>
          <a:bodyPr wrap="square" lIns="0" tIns="0" rIns="0" bIns="0" rtlCol="0">
            <a:spAutoFit/>
          </a:bodyPr>
          <a:lstStyle>
            <a:defPPr>
              <a:defRPr lang="en-US"/>
            </a:defPPr>
            <a:lvl1pPr algn="ctr">
              <a:lnSpc>
                <a:spcPts val="900"/>
              </a:lnSpc>
              <a:defRPr sz="900">
                <a:solidFill>
                  <a:srgbClr val="A33B2E"/>
                </a:solidFill>
              </a:defRPr>
            </a:lvl1pPr>
          </a:lstStyle>
          <a:p>
            <a:pPr defTabSz="914400"/>
            <a:r>
              <a:rPr lang="en-US" dirty="0">
                <a:solidFill>
                  <a:srgbClr val="833157"/>
                </a:solidFill>
              </a:rPr>
              <a:t>NSLDS requires new data submission format  </a:t>
            </a:r>
            <a:r>
              <a:rPr lang="en-US" dirty="0" smtClean="0">
                <a:solidFill>
                  <a:srgbClr val="833157"/>
                </a:solidFill>
              </a:rPr>
              <a:t>for </a:t>
            </a:r>
            <a:r>
              <a:rPr lang="en-US" dirty="0">
                <a:solidFill>
                  <a:srgbClr val="833157"/>
                </a:solidFill>
              </a:rPr>
              <a:t>SSCR </a:t>
            </a:r>
            <a:r>
              <a:rPr lang="en-US" dirty="0" smtClean="0">
                <a:solidFill>
                  <a:srgbClr val="833157"/>
                </a:solidFill>
              </a:rPr>
              <a:t>roster</a:t>
            </a:r>
            <a:br>
              <a:rPr lang="en-US" dirty="0" smtClean="0">
                <a:solidFill>
                  <a:srgbClr val="833157"/>
                </a:solidFill>
              </a:rPr>
            </a:br>
            <a:r>
              <a:rPr lang="en-US" dirty="0">
                <a:solidFill>
                  <a:srgbClr val="833157"/>
                </a:solidFill>
              </a:rPr>
              <a:t/>
            </a:r>
            <a:br>
              <a:rPr lang="en-US" dirty="0">
                <a:solidFill>
                  <a:srgbClr val="833157"/>
                </a:solidFill>
              </a:rPr>
            </a:br>
            <a:r>
              <a:rPr lang="en-US" dirty="0" smtClean="0">
                <a:solidFill>
                  <a:srgbClr val="833157"/>
                </a:solidFill>
              </a:rPr>
              <a:t>New less-than-half-time status</a:t>
            </a:r>
            <a:br>
              <a:rPr lang="en-US" dirty="0" smtClean="0">
                <a:solidFill>
                  <a:srgbClr val="833157"/>
                </a:solidFill>
              </a:rPr>
            </a:br>
            <a:r>
              <a:rPr lang="en-US" dirty="0" smtClean="0">
                <a:solidFill>
                  <a:srgbClr val="833157"/>
                </a:solidFill>
              </a:rPr>
              <a:t>AGD requirement</a:t>
            </a:r>
            <a:endParaRPr lang="en-US" dirty="0">
              <a:solidFill>
                <a:srgbClr val="833157"/>
              </a:solidFill>
            </a:endParaRPr>
          </a:p>
        </p:txBody>
      </p:sp>
      <p:sp>
        <p:nvSpPr>
          <p:cNvPr id="68" name="TextBox 67"/>
          <p:cNvSpPr txBox="1"/>
          <p:nvPr/>
        </p:nvSpPr>
        <p:spPr>
          <a:xfrm>
            <a:off x="4313134" y="4760815"/>
            <a:ext cx="1281671" cy="461665"/>
          </a:xfrm>
          <a:prstGeom prst="rect">
            <a:avLst/>
          </a:prstGeom>
          <a:noFill/>
        </p:spPr>
        <p:txBody>
          <a:bodyPr wrap="square" lIns="0" tIns="0" rIns="0" bIns="0" rtlCol="0">
            <a:spAutoFit/>
          </a:bodyPr>
          <a:lstStyle>
            <a:defPPr>
              <a:defRPr lang="en-US"/>
            </a:defPPr>
            <a:lvl1pPr algn="ctr">
              <a:lnSpc>
                <a:spcPts val="900"/>
              </a:lnSpc>
              <a:defRPr sz="900"/>
            </a:lvl1pPr>
          </a:lstStyle>
          <a:p>
            <a:pPr defTabSz="914400"/>
            <a:r>
              <a:rPr lang="en-US" dirty="0" smtClean="0">
                <a:solidFill>
                  <a:srgbClr val="833157"/>
                </a:solidFill>
              </a:rPr>
              <a:t>NSLDS Enrollment </a:t>
            </a:r>
            <a:r>
              <a:rPr lang="en-US" dirty="0">
                <a:solidFill>
                  <a:srgbClr val="833157"/>
                </a:solidFill>
              </a:rPr>
              <a:t>R</a:t>
            </a:r>
            <a:r>
              <a:rPr lang="en-US" dirty="0" smtClean="0">
                <a:solidFill>
                  <a:srgbClr val="833157"/>
                </a:solidFill>
              </a:rPr>
              <a:t>oster </a:t>
            </a:r>
            <a:r>
              <a:rPr lang="en-US" dirty="0">
                <a:solidFill>
                  <a:srgbClr val="833157"/>
                </a:solidFill>
              </a:rPr>
              <a:t>response spacing adjustment requiring updated format </a:t>
            </a:r>
          </a:p>
        </p:txBody>
      </p:sp>
      <p:cxnSp>
        <p:nvCxnSpPr>
          <p:cNvPr id="69" name="Straight Connector 68"/>
          <p:cNvCxnSpPr/>
          <p:nvPr/>
        </p:nvCxnSpPr>
        <p:spPr>
          <a:xfrm>
            <a:off x="4960292" y="4452456"/>
            <a:ext cx="0" cy="274320"/>
          </a:xfrm>
          <a:prstGeom prst="line">
            <a:avLst/>
          </a:prstGeom>
          <a:ln w="19050">
            <a:solidFill>
              <a:srgbClr val="833157"/>
            </a:solidFill>
          </a:ln>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5366318" y="2256256"/>
            <a:ext cx="1370456" cy="230832"/>
          </a:xfrm>
          <a:prstGeom prst="rect">
            <a:avLst/>
          </a:prstGeom>
          <a:solidFill>
            <a:schemeClr val="bg1"/>
          </a:solidFill>
        </p:spPr>
        <p:txBody>
          <a:bodyPr wrap="square" lIns="0" tIns="0" rIns="0" bIns="0" rtlCol="0">
            <a:spAutoFit/>
          </a:bodyPr>
          <a:lstStyle>
            <a:defPPr>
              <a:defRPr lang="en-US"/>
            </a:defPPr>
            <a:lvl1pPr algn="ctr">
              <a:lnSpc>
                <a:spcPts val="900"/>
              </a:lnSpc>
              <a:defRPr sz="900">
                <a:solidFill>
                  <a:srgbClr val="A33B2E"/>
                </a:solidFill>
              </a:defRPr>
            </a:lvl1pPr>
          </a:lstStyle>
          <a:p>
            <a:pPr defTabSz="914400"/>
            <a:r>
              <a:rPr lang="en-US" dirty="0">
                <a:solidFill>
                  <a:srgbClr val="833157"/>
                </a:solidFill>
              </a:rPr>
              <a:t>P</a:t>
            </a:r>
            <a:r>
              <a:rPr lang="en-US" dirty="0" smtClean="0">
                <a:solidFill>
                  <a:srgbClr val="833157"/>
                </a:solidFill>
              </a:rPr>
              <a:t>rogram-level </a:t>
            </a:r>
            <a:r>
              <a:rPr lang="en-US" dirty="0">
                <a:solidFill>
                  <a:srgbClr val="833157"/>
                </a:solidFill>
              </a:rPr>
              <a:t>and Q status </a:t>
            </a:r>
            <a:r>
              <a:rPr lang="en-US" dirty="0" smtClean="0">
                <a:solidFill>
                  <a:srgbClr val="833157"/>
                </a:solidFill>
              </a:rPr>
              <a:t>(</a:t>
            </a:r>
            <a:r>
              <a:rPr lang="en-US" dirty="0">
                <a:solidFill>
                  <a:srgbClr val="833157"/>
                </a:solidFill>
              </a:rPr>
              <a:t>for 3/4 time) </a:t>
            </a:r>
            <a:r>
              <a:rPr lang="en-US" dirty="0" smtClean="0">
                <a:solidFill>
                  <a:srgbClr val="833157"/>
                </a:solidFill>
              </a:rPr>
              <a:t>requirements </a:t>
            </a:r>
            <a:endParaRPr lang="en-US" dirty="0">
              <a:solidFill>
                <a:srgbClr val="833157"/>
              </a:solidFill>
            </a:endParaRPr>
          </a:p>
        </p:txBody>
      </p:sp>
      <p:sp>
        <p:nvSpPr>
          <p:cNvPr id="79" name="TextBox 78"/>
          <p:cNvSpPr txBox="1"/>
          <p:nvPr/>
        </p:nvSpPr>
        <p:spPr>
          <a:xfrm>
            <a:off x="5408787" y="5281135"/>
            <a:ext cx="1283669" cy="230832"/>
          </a:xfrm>
          <a:prstGeom prst="rect">
            <a:avLst/>
          </a:prstGeom>
          <a:solidFill>
            <a:schemeClr val="bg1"/>
          </a:solidFill>
        </p:spPr>
        <p:txBody>
          <a:bodyPr wrap="square" lIns="0" tIns="0" rIns="0" bIns="0" rtlCol="0">
            <a:spAutoFit/>
          </a:bodyPr>
          <a:lstStyle>
            <a:defPPr>
              <a:defRPr lang="en-US"/>
            </a:defPPr>
            <a:lvl1pPr algn="ctr">
              <a:lnSpc>
                <a:spcPts val="900"/>
              </a:lnSpc>
              <a:defRPr sz="900">
                <a:solidFill>
                  <a:srgbClr val="C76725"/>
                </a:solidFill>
              </a:defRPr>
            </a:lvl1pPr>
          </a:lstStyle>
          <a:p>
            <a:pPr defTabSz="914400"/>
            <a:r>
              <a:rPr lang="en-US" dirty="0" smtClean="0"/>
              <a:t>Reporting </a:t>
            </a:r>
            <a:r>
              <a:rPr lang="en-US" dirty="0"/>
              <a:t>frequency changed to every 60 days</a:t>
            </a:r>
          </a:p>
        </p:txBody>
      </p:sp>
      <p:sp>
        <p:nvSpPr>
          <p:cNvPr id="83" name="TextBox 82"/>
          <p:cNvSpPr txBox="1"/>
          <p:nvPr/>
        </p:nvSpPr>
        <p:spPr>
          <a:xfrm>
            <a:off x="5299648" y="6099713"/>
            <a:ext cx="1537271" cy="346249"/>
          </a:xfrm>
          <a:prstGeom prst="rect">
            <a:avLst/>
          </a:prstGeom>
          <a:solidFill>
            <a:schemeClr val="bg1"/>
          </a:solidFill>
        </p:spPr>
        <p:txBody>
          <a:bodyPr wrap="square" lIns="0" tIns="0" rIns="0" bIns="0" rtlCol="0">
            <a:spAutoFit/>
          </a:bodyPr>
          <a:lstStyle>
            <a:defPPr>
              <a:defRPr lang="en-US"/>
            </a:defPPr>
            <a:lvl1pPr algn="ctr">
              <a:lnSpc>
                <a:spcPts val="900"/>
              </a:lnSpc>
              <a:defRPr sz="900"/>
            </a:lvl1pPr>
          </a:lstStyle>
          <a:p>
            <a:pPr defTabSz="914400"/>
            <a:r>
              <a:rPr lang="en-US" dirty="0">
                <a:solidFill>
                  <a:srgbClr val="C76725"/>
                </a:solidFill>
              </a:rPr>
              <a:t>NSLDS requires schools and their servicers to respond within 15 days of SSCR roster </a:t>
            </a:r>
            <a:r>
              <a:rPr lang="en-US" dirty="0" smtClean="0">
                <a:solidFill>
                  <a:srgbClr val="C76725"/>
                </a:solidFill>
              </a:rPr>
              <a:t>receipt</a:t>
            </a:r>
            <a:endParaRPr lang="en-US" dirty="0">
              <a:solidFill>
                <a:srgbClr val="C76725"/>
              </a:solidFill>
            </a:endParaRPr>
          </a:p>
        </p:txBody>
      </p:sp>
      <p:sp>
        <p:nvSpPr>
          <p:cNvPr id="96" name="TextBox 95"/>
          <p:cNvSpPr txBox="1"/>
          <p:nvPr/>
        </p:nvSpPr>
        <p:spPr>
          <a:xfrm>
            <a:off x="6122802" y="3309841"/>
            <a:ext cx="1455104" cy="461665"/>
          </a:xfrm>
          <a:prstGeom prst="rect">
            <a:avLst/>
          </a:prstGeom>
          <a:solidFill>
            <a:schemeClr val="bg1"/>
          </a:solidFill>
        </p:spPr>
        <p:txBody>
          <a:bodyPr wrap="square" lIns="0" tIns="0" rIns="0" bIns="0" rtlCol="0">
            <a:spAutoFit/>
          </a:bodyPr>
          <a:lstStyle>
            <a:defPPr>
              <a:defRPr lang="en-US"/>
            </a:defPPr>
            <a:lvl1pPr algn="ctr">
              <a:lnSpc>
                <a:spcPts val="900"/>
              </a:lnSpc>
              <a:defRPr sz="900">
                <a:solidFill>
                  <a:srgbClr val="A33B2E"/>
                </a:solidFill>
              </a:defRPr>
            </a:lvl1pPr>
          </a:lstStyle>
          <a:p>
            <a:pPr defTabSz="914400"/>
            <a:r>
              <a:rPr lang="en-US" dirty="0">
                <a:solidFill>
                  <a:srgbClr val="833157"/>
                </a:solidFill>
              </a:rPr>
              <a:t>NSLDS institutes new certification date logic for summer and non-compulsory term reporting </a:t>
            </a:r>
          </a:p>
        </p:txBody>
      </p:sp>
      <p:sp>
        <p:nvSpPr>
          <p:cNvPr id="101" name="TextBox 100"/>
          <p:cNvSpPr txBox="1"/>
          <p:nvPr/>
        </p:nvSpPr>
        <p:spPr>
          <a:xfrm>
            <a:off x="6209244" y="2726890"/>
            <a:ext cx="1519070" cy="232436"/>
          </a:xfrm>
          <a:prstGeom prst="rect">
            <a:avLst/>
          </a:prstGeom>
          <a:solidFill>
            <a:schemeClr val="bg1"/>
          </a:solidFill>
        </p:spPr>
        <p:txBody>
          <a:bodyPr wrap="square" lIns="0" tIns="0" rIns="0" bIns="0" rtlCol="0">
            <a:spAutoFit/>
          </a:bodyPr>
          <a:lstStyle>
            <a:defPPr>
              <a:defRPr lang="en-US"/>
            </a:defPPr>
            <a:lvl1pPr algn="ctr">
              <a:lnSpc>
                <a:spcPts val="900"/>
              </a:lnSpc>
              <a:defRPr sz="900"/>
            </a:lvl1pPr>
          </a:lstStyle>
          <a:p>
            <a:pPr defTabSz="914400"/>
            <a:r>
              <a:rPr lang="en-US" dirty="0" smtClean="0">
                <a:solidFill>
                  <a:srgbClr val="003144"/>
                </a:solidFill>
              </a:rPr>
              <a:t>NSLDS Enrollment Reporting Statistics Page released</a:t>
            </a:r>
            <a:endParaRPr lang="en-US" dirty="0">
              <a:solidFill>
                <a:srgbClr val="003144"/>
              </a:solidFill>
            </a:endParaRPr>
          </a:p>
        </p:txBody>
      </p:sp>
      <p:sp>
        <p:nvSpPr>
          <p:cNvPr id="102" name="TextBox 101"/>
          <p:cNvSpPr txBox="1"/>
          <p:nvPr/>
        </p:nvSpPr>
        <p:spPr>
          <a:xfrm>
            <a:off x="6155574" y="4757860"/>
            <a:ext cx="1676309" cy="346249"/>
          </a:xfrm>
          <a:prstGeom prst="rect">
            <a:avLst/>
          </a:prstGeom>
          <a:solidFill>
            <a:schemeClr val="bg1"/>
          </a:solidFill>
        </p:spPr>
        <p:txBody>
          <a:bodyPr wrap="square" lIns="0" tIns="0" rIns="0" bIns="0" rtlCol="0">
            <a:spAutoFit/>
          </a:bodyPr>
          <a:lstStyle>
            <a:defPPr>
              <a:defRPr lang="en-US"/>
            </a:defPPr>
            <a:lvl1pPr algn="ctr">
              <a:lnSpc>
                <a:spcPts val="900"/>
              </a:lnSpc>
              <a:defRPr sz="900"/>
            </a:lvl1pPr>
          </a:lstStyle>
          <a:p>
            <a:pPr defTabSz="914400"/>
            <a:r>
              <a:rPr lang="en-US" dirty="0" smtClean="0">
                <a:solidFill>
                  <a:srgbClr val="003144"/>
                </a:solidFill>
              </a:rPr>
              <a:t>New instruction to report unknown or unavailable student addresses as (“UK”) in address fields</a:t>
            </a:r>
            <a:endParaRPr lang="en-US" dirty="0">
              <a:solidFill>
                <a:srgbClr val="003144"/>
              </a:solidFill>
            </a:endParaRPr>
          </a:p>
        </p:txBody>
      </p:sp>
      <p:sp>
        <p:nvSpPr>
          <p:cNvPr id="103" name="TextBox 102"/>
          <p:cNvSpPr txBox="1"/>
          <p:nvPr/>
        </p:nvSpPr>
        <p:spPr>
          <a:xfrm>
            <a:off x="6353191" y="5661871"/>
            <a:ext cx="1265252" cy="230832"/>
          </a:xfrm>
          <a:prstGeom prst="rect">
            <a:avLst/>
          </a:prstGeom>
          <a:solidFill>
            <a:schemeClr val="bg1"/>
          </a:solidFill>
        </p:spPr>
        <p:txBody>
          <a:bodyPr wrap="square" lIns="0" tIns="0" rIns="0" bIns="0" rtlCol="0">
            <a:spAutoFit/>
          </a:bodyPr>
          <a:lstStyle>
            <a:defPPr>
              <a:defRPr lang="en-US"/>
            </a:defPPr>
            <a:lvl1pPr algn="ctr">
              <a:lnSpc>
                <a:spcPts val="900"/>
              </a:lnSpc>
              <a:defRPr sz="900">
                <a:solidFill>
                  <a:srgbClr val="C76725"/>
                </a:solidFill>
              </a:defRPr>
            </a:lvl1pPr>
          </a:lstStyle>
          <a:p>
            <a:pPr defTabSz="914400"/>
            <a:r>
              <a:rPr lang="en-US" dirty="0"/>
              <a:t>2008-09 through 2013-14 GE reporting due</a:t>
            </a:r>
          </a:p>
        </p:txBody>
      </p:sp>
      <p:sp>
        <p:nvSpPr>
          <p:cNvPr id="107" name="TextBox 106"/>
          <p:cNvSpPr txBox="1"/>
          <p:nvPr/>
        </p:nvSpPr>
        <p:spPr>
          <a:xfrm>
            <a:off x="6517849" y="1959410"/>
            <a:ext cx="1415504" cy="117020"/>
          </a:xfrm>
          <a:prstGeom prst="rect">
            <a:avLst/>
          </a:prstGeom>
          <a:solidFill>
            <a:schemeClr val="bg1"/>
          </a:solidFill>
        </p:spPr>
        <p:txBody>
          <a:bodyPr wrap="square" lIns="0" tIns="0" rIns="0" bIns="0" rtlCol="0">
            <a:spAutoFit/>
          </a:bodyPr>
          <a:lstStyle>
            <a:defPPr>
              <a:defRPr lang="en-US"/>
            </a:defPPr>
            <a:lvl1pPr algn="ctr">
              <a:lnSpc>
                <a:spcPts val="900"/>
              </a:lnSpc>
              <a:defRPr sz="900">
                <a:solidFill>
                  <a:srgbClr val="C76725"/>
                </a:solidFill>
              </a:defRPr>
            </a:lvl1pPr>
          </a:lstStyle>
          <a:p>
            <a:pPr defTabSz="914400"/>
            <a:r>
              <a:rPr lang="en-US" dirty="0"/>
              <a:t>2014-15 GE reporting due</a:t>
            </a:r>
          </a:p>
        </p:txBody>
      </p:sp>
      <p:sp>
        <p:nvSpPr>
          <p:cNvPr id="109" name="TextBox 108"/>
          <p:cNvSpPr txBox="1"/>
          <p:nvPr/>
        </p:nvSpPr>
        <p:spPr>
          <a:xfrm>
            <a:off x="6220120" y="1362019"/>
            <a:ext cx="2767275" cy="230832"/>
          </a:xfrm>
          <a:prstGeom prst="rect">
            <a:avLst/>
          </a:prstGeom>
          <a:solidFill>
            <a:schemeClr val="bg1"/>
          </a:solidFill>
        </p:spPr>
        <p:txBody>
          <a:bodyPr wrap="square" lIns="0" tIns="0" rIns="0" bIns="0" rtlCol="0">
            <a:spAutoFit/>
          </a:bodyPr>
          <a:lstStyle>
            <a:defPPr>
              <a:defRPr lang="en-US"/>
            </a:defPPr>
            <a:lvl1pPr algn="ctr">
              <a:lnSpc>
                <a:spcPts val="900"/>
              </a:lnSpc>
              <a:defRPr sz="900">
                <a:solidFill>
                  <a:srgbClr val="A33B2E"/>
                </a:solidFill>
              </a:defRPr>
            </a:lvl1pPr>
          </a:lstStyle>
          <a:p>
            <a:pPr defTabSz="914400"/>
            <a:r>
              <a:rPr lang="en-US" dirty="0" smtClean="0">
                <a:solidFill>
                  <a:srgbClr val="003144"/>
                </a:solidFill>
              </a:rPr>
              <a:t>Reporting </a:t>
            </a:r>
            <a:r>
              <a:rPr lang="en-US" dirty="0">
                <a:solidFill>
                  <a:srgbClr val="003144"/>
                </a:solidFill>
              </a:rPr>
              <a:t>X or Z records without program-level data no </a:t>
            </a:r>
            <a:r>
              <a:rPr lang="en-US" dirty="0" smtClean="0">
                <a:solidFill>
                  <a:srgbClr val="003144"/>
                </a:solidFill>
              </a:rPr>
              <a:t>longer </a:t>
            </a:r>
            <a:r>
              <a:rPr lang="en-US" dirty="0">
                <a:solidFill>
                  <a:srgbClr val="003144"/>
                </a:solidFill>
              </a:rPr>
              <a:t>negatively impacts Enrollment Reporting </a:t>
            </a:r>
            <a:r>
              <a:rPr lang="en-US" dirty="0" smtClean="0">
                <a:solidFill>
                  <a:srgbClr val="003144"/>
                </a:solidFill>
              </a:rPr>
              <a:t>Statistics</a:t>
            </a:r>
            <a:endParaRPr lang="en-US" dirty="0">
              <a:solidFill>
                <a:srgbClr val="003144"/>
              </a:solidFill>
            </a:endParaRPr>
          </a:p>
        </p:txBody>
      </p:sp>
      <p:sp>
        <p:nvSpPr>
          <p:cNvPr id="118" name="TextBox 117"/>
          <p:cNvSpPr txBox="1"/>
          <p:nvPr/>
        </p:nvSpPr>
        <p:spPr>
          <a:xfrm>
            <a:off x="362128" y="1644696"/>
            <a:ext cx="2992810" cy="769441"/>
          </a:xfrm>
          <a:prstGeom prst="rect">
            <a:avLst/>
          </a:prstGeom>
          <a:noFill/>
        </p:spPr>
        <p:txBody>
          <a:bodyPr wrap="square" rtlCol="0">
            <a:spAutoFit/>
          </a:bodyPr>
          <a:lstStyle/>
          <a:p>
            <a:pPr marL="119063" indent="-119063" defTabSz="914400">
              <a:buFont typeface="Arial" panose="020B0604020202020204" pitchFamily="34" charset="0"/>
              <a:buChar char="•"/>
            </a:pPr>
            <a:r>
              <a:rPr lang="en-US" sz="1100" dirty="0" smtClean="0">
                <a:solidFill>
                  <a:prstClr val="black"/>
                </a:solidFill>
              </a:rPr>
              <a:t>No changes for 15 years</a:t>
            </a:r>
          </a:p>
          <a:p>
            <a:pPr marL="119063" indent="-119063" defTabSz="914400">
              <a:buFont typeface="Arial" panose="020B0604020202020204" pitchFamily="34" charset="0"/>
              <a:buChar char="•"/>
            </a:pPr>
            <a:r>
              <a:rPr lang="en-US" sz="1100" dirty="0" smtClean="0">
                <a:solidFill>
                  <a:prstClr val="black"/>
                </a:solidFill>
              </a:rPr>
              <a:t>15 changes in 5 years (2011-2015), including 8 changes between 2014 and 2015</a:t>
            </a:r>
          </a:p>
          <a:p>
            <a:pPr marL="119063" indent="-119063" defTabSz="914400">
              <a:buFont typeface="Arial" panose="020B0604020202020204" pitchFamily="34" charset="0"/>
              <a:buChar char="•"/>
            </a:pPr>
            <a:r>
              <a:rPr lang="en-US" sz="1100" dirty="0" smtClean="0">
                <a:solidFill>
                  <a:prstClr val="black"/>
                </a:solidFill>
              </a:rPr>
              <a:t>Changes growing in frequency and complexity</a:t>
            </a:r>
            <a:endParaRPr lang="en-US" sz="1100" dirty="0">
              <a:solidFill>
                <a:prstClr val="black"/>
              </a:solidFill>
            </a:endParaRPr>
          </a:p>
        </p:txBody>
      </p:sp>
      <p:sp>
        <p:nvSpPr>
          <p:cNvPr id="29" name="TextBox 28"/>
          <p:cNvSpPr txBox="1"/>
          <p:nvPr/>
        </p:nvSpPr>
        <p:spPr>
          <a:xfrm>
            <a:off x="2777048" y="2968536"/>
            <a:ext cx="1175870" cy="346249"/>
          </a:xfrm>
          <a:prstGeom prst="rect">
            <a:avLst/>
          </a:prstGeom>
          <a:solidFill>
            <a:schemeClr val="bg1"/>
          </a:solidFill>
        </p:spPr>
        <p:txBody>
          <a:bodyPr wrap="square" lIns="0" tIns="0" rIns="0" bIns="0" rtlCol="0">
            <a:spAutoFit/>
          </a:bodyPr>
          <a:lstStyle>
            <a:defPPr>
              <a:defRPr lang="en-US"/>
            </a:defPPr>
            <a:lvl1pPr algn="ctr">
              <a:lnSpc>
                <a:spcPts val="900"/>
              </a:lnSpc>
              <a:defRPr sz="900"/>
            </a:lvl1pPr>
          </a:lstStyle>
          <a:p>
            <a:pPr defTabSz="914400"/>
            <a:r>
              <a:rPr lang="en-US" dirty="0">
                <a:solidFill>
                  <a:srgbClr val="003144"/>
                </a:solidFill>
              </a:rPr>
              <a:t>Gainful Employment (GE) disclosure requirements take effect</a:t>
            </a:r>
          </a:p>
        </p:txBody>
      </p:sp>
      <p:pic>
        <p:nvPicPr>
          <p:cNvPr id="125" name="Picture 1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527" y="1022391"/>
            <a:ext cx="2717967" cy="483034"/>
          </a:xfrm>
          <a:prstGeom prst="rect">
            <a:avLst/>
          </a:prstGeom>
        </p:spPr>
      </p:pic>
      <p:sp>
        <p:nvSpPr>
          <p:cNvPr id="129" name="Rectangle 128"/>
          <p:cNvSpPr/>
          <p:nvPr/>
        </p:nvSpPr>
        <p:spPr>
          <a:xfrm>
            <a:off x="318586" y="1588694"/>
            <a:ext cx="3074105" cy="884475"/>
          </a:xfrm>
          <a:prstGeom prst="rect">
            <a:avLst/>
          </a:prstGeom>
          <a:noFill/>
          <a:ln>
            <a:solidFill>
              <a:srgbClr val="E5DE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54" name="TextBox 53"/>
          <p:cNvSpPr txBox="1"/>
          <p:nvPr/>
        </p:nvSpPr>
        <p:spPr>
          <a:xfrm>
            <a:off x="451085" y="5822714"/>
            <a:ext cx="1234840" cy="553998"/>
          </a:xfrm>
          <a:prstGeom prst="rect">
            <a:avLst/>
          </a:prstGeom>
          <a:noFill/>
          <a:ln>
            <a:solidFill>
              <a:srgbClr val="0090B6"/>
            </a:solidFill>
          </a:ln>
        </p:spPr>
        <p:txBody>
          <a:bodyPr wrap="square" lIns="45720" tIns="45720" rIns="45720" bIns="45720" rtlCol="0">
            <a:spAutoFit/>
          </a:bodyPr>
          <a:lstStyle>
            <a:defPPr>
              <a:defRPr lang="en-US"/>
            </a:defPPr>
            <a:lvl1pPr algn="ctr">
              <a:lnSpc>
                <a:spcPts val="900"/>
              </a:lnSpc>
              <a:defRPr sz="900"/>
            </a:lvl1pPr>
          </a:lstStyle>
          <a:p>
            <a:pPr algn="l" defTabSz="914400"/>
            <a:r>
              <a:rPr lang="en-US" b="1" dirty="0" smtClean="0">
                <a:solidFill>
                  <a:srgbClr val="003144"/>
                </a:solidFill>
              </a:rPr>
              <a:t>LEGEND</a:t>
            </a:r>
            <a:r>
              <a:rPr lang="en-US" dirty="0" smtClean="0">
                <a:solidFill>
                  <a:srgbClr val="A33B2E"/>
                </a:solidFill>
              </a:rPr>
              <a:t/>
            </a:r>
            <a:br>
              <a:rPr lang="en-US" dirty="0" smtClean="0">
                <a:solidFill>
                  <a:srgbClr val="A33B2E"/>
                </a:solidFill>
              </a:rPr>
            </a:br>
            <a:r>
              <a:rPr lang="en-US" dirty="0" smtClean="0">
                <a:solidFill>
                  <a:srgbClr val="833157"/>
                </a:solidFill>
              </a:rPr>
              <a:t>Format changes</a:t>
            </a:r>
          </a:p>
          <a:p>
            <a:pPr algn="l" defTabSz="914400"/>
            <a:r>
              <a:rPr lang="en-US" dirty="0" smtClean="0">
                <a:solidFill>
                  <a:srgbClr val="C76725"/>
                </a:solidFill>
              </a:rPr>
              <a:t>Date-sensitive changes</a:t>
            </a:r>
          </a:p>
          <a:p>
            <a:pPr algn="l" defTabSz="914400"/>
            <a:r>
              <a:rPr lang="en-US" dirty="0" smtClean="0">
                <a:solidFill>
                  <a:srgbClr val="003144"/>
                </a:solidFill>
              </a:rPr>
              <a:t>Other changes</a:t>
            </a:r>
            <a:endParaRPr lang="en-US" dirty="0">
              <a:solidFill>
                <a:srgbClr val="003144"/>
              </a:solidFill>
            </a:endParaRPr>
          </a:p>
        </p:txBody>
      </p:sp>
      <p:sp>
        <p:nvSpPr>
          <p:cNvPr id="81" name="TextBox 80"/>
          <p:cNvSpPr txBox="1"/>
          <p:nvPr/>
        </p:nvSpPr>
        <p:spPr>
          <a:xfrm>
            <a:off x="7665618" y="5163158"/>
            <a:ext cx="1309344" cy="232436"/>
          </a:xfrm>
          <a:prstGeom prst="rect">
            <a:avLst/>
          </a:prstGeom>
          <a:solidFill>
            <a:schemeClr val="bg1"/>
          </a:solidFill>
        </p:spPr>
        <p:txBody>
          <a:bodyPr wrap="square" lIns="0" tIns="0" rIns="0" bIns="0" rtlCol="0">
            <a:spAutoFit/>
          </a:bodyPr>
          <a:lstStyle>
            <a:defPPr>
              <a:defRPr lang="en-US"/>
            </a:defPPr>
            <a:lvl1pPr algn="ctr">
              <a:lnSpc>
                <a:spcPts val="900"/>
              </a:lnSpc>
              <a:defRPr sz="900">
                <a:solidFill>
                  <a:srgbClr val="A33B2E"/>
                </a:solidFill>
              </a:defRPr>
            </a:lvl1pPr>
          </a:lstStyle>
          <a:p>
            <a:pPr defTabSz="914400"/>
            <a:r>
              <a:rPr lang="en-US" dirty="0" smtClean="0">
                <a:solidFill>
                  <a:srgbClr val="003144"/>
                </a:solidFill>
              </a:rPr>
              <a:t>Roster errors must be corrected within 10 days</a:t>
            </a:r>
            <a:endParaRPr lang="en-US" dirty="0">
              <a:solidFill>
                <a:srgbClr val="003144"/>
              </a:solidFill>
            </a:endParaRPr>
          </a:p>
        </p:txBody>
      </p:sp>
    </p:spTree>
    <p:extLst>
      <p:ext uri="{BB962C8B-B14F-4D97-AF65-F5344CB8AC3E}">
        <p14:creationId xmlns:p14="http://schemas.microsoft.com/office/powerpoint/2010/main" val="3902256974"/>
      </p:ext>
    </p:extLst>
  </p:cSld>
  <p:clrMapOvr>
    <a:masterClrMapping/>
  </p:clrMapOvr>
  <p:timing>
    <p:tnLst>
      <p:par>
        <p:cTn id="1" dur="indefinite" restart="never" nodeType="tmRoot"/>
      </p:par>
    </p:tnLst>
  </p:timing>
</p:sld>
</file>

<file path=ppt/theme/_rels/theme4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image" Target="../media/image14.jpeg"/></Relationships>
</file>

<file path=ppt/theme/theme1.xml><?xml version="1.0" encoding="utf-8"?>
<a:theme xmlns:a="http://schemas.openxmlformats.org/drawingml/2006/main" name="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earinghouse PPT Template for 4x3 design template" id="{516E6359-E1C4-4A31-A1FF-2B16EAC65BC6}" vid="{6257AEB0-47E0-45CE-AA6A-5C447270E3F5}"/>
    </a:ext>
  </a:extLst>
</a:theme>
</file>

<file path=ppt/theme/theme10.xml><?xml version="1.0" encoding="utf-8"?>
<a:theme xmlns:a="http://schemas.openxmlformats.org/drawingml/2006/main" name="16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6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7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8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earinghouse PPT Template for 4x3 design template" id="{516E6359-E1C4-4A31-A1FF-2B16EAC65BC6}" vid="{6257AEB0-47E0-45CE-AA6A-5C447270E3F5}"/>
    </a:ext>
  </a:extLst>
</a:theme>
</file>

<file path=ppt/theme/theme14.xml><?xml version="1.0" encoding="utf-8"?>
<a:theme xmlns:a="http://schemas.openxmlformats.org/drawingml/2006/main" name="2_Title w/ Icons">
  <a:themeElements>
    <a:clrScheme name="NSC Palette">
      <a:dk1>
        <a:srgbClr val="003144"/>
      </a:dk1>
      <a:lt1>
        <a:srgbClr val="F2F2F2"/>
      </a:lt1>
      <a:dk2>
        <a:srgbClr val="003144"/>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25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1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22_Clearinghouse PPT Template for 4x3">
  <a:themeElements>
    <a:clrScheme name="Custom 11">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0000FF"/>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2_Blank Presentation">
  <a:themeElements>
    <a:clrScheme name="Cust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2060"/>
      </a:hlink>
      <a:folHlink>
        <a:srgbClr val="99CC00"/>
      </a:folHlink>
    </a:clrScheme>
    <a:fontScheme name="Blank Presentation">
      <a:majorFont>
        <a:latin typeface="Arial"/>
        <a:ea typeface="Osaka"/>
        <a:cs typeface=""/>
      </a:majorFont>
      <a:minorFont>
        <a:latin typeface="Arial"/>
        <a:ea typeface="Osaka"/>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tx1"/>
            </a:solidFill>
            <a:effectLst/>
            <a:latin typeface="Univers 55" pitchFamily="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tx1"/>
            </a:solidFill>
            <a:effectLst/>
            <a:latin typeface="Univers 55" pitchFamily="2" charset="0"/>
          </a:defRPr>
        </a:defPPr>
      </a:lstStyle>
    </a:lnDef>
    <a:txDef>
      <a:spPr bwMode="auto">
        <a:noFill/>
        <a:ln w="9525">
          <a:noFill/>
          <a:miter lim="800000"/>
          <a:headEnd/>
          <a:tailEnd/>
        </a:ln>
      </a:spPr>
      <a:bodyPr vert="horz" wrap="square" lIns="91440" tIns="45720" rIns="91440" bIns="45720" numCol="1" anchor="t" anchorCtr="0" compatLnSpc="1">
        <a:prstTxWarp prst="textNoShape">
          <a:avLst/>
        </a:prstTxWarp>
      </a:bodyPr>
      <a:lstStyle>
        <a:defPPr marL="342900" indent="-342900">
          <a:spcBef>
            <a:spcPts val="1200"/>
          </a:spcBef>
          <a:buClr>
            <a:schemeClr val="tx1">
              <a:lumMod val="65000"/>
              <a:lumOff val="35000"/>
            </a:schemeClr>
          </a:buClr>
          <a:buFontTx/>
          <a:buChar char="•"/>
          <a:defRPr sz="2000" dirty="0" smtClean="0">
            <a:solidFill>
              <a:schemeClr val="tx1">
                <a:lumMod val="65000"/>
                <a:lumOff val="35000"/>
              </a:schemeClr>
            </a:solidFill>
            <a:latin typeface="Arial Bold"/>
            <a:ea typeface="+mn-ea"/>
            <a:cs typeface="Arial Bold"/>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9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earinghouse PPT Template for 4x3 design template" id="{516E6359-E1C4-4A31-A1FF-2B16EAC65BC6}" vid="{6257AEB0-47E0-45CE-AA6A-5C447270E3F5}"/>
    </a:ext>
  </a:extLst>
</a:theme>
</file>

<file path=ppt/theme/theme2.xml><?xml version="1.0" encoding="utf-8"?>
<a:theme xmlns:a="http://schemas.openxmlformats.org/drawingml/2006/main" name="Title w/ Icons">
  <a:themeElements>
    <a:clrScheme name="NSC Palette">
      <a:dk1>
        <a:srgbClr val="003144"/>
      </a:dk1>
      <a:lt1>
        <a:srgbClr val="F2F2F2"/>
      </a:lt1>
      <a:dk2>
        <a:srgbClr val="003144"/>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earinghouse PPT Template for 4x3 design template" id="{516E6359-E1C4-4A31-A1FF-2B16EAC65BC6}" vid="{194B8F24-15DD-433D-A3D1-64E74D3F4D98}"/>
    </a:ext>
  </a:extLst>
</a:theme>
</file>

<file path=ppt/theme/theme20.xml><?xml version="1.0" encoding="utf-8"?>
<a:theme xmlns:a="http://schemas.openxmlformats.org/drawingml/2006/main" name="15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7_Clearinghouse PPT Template for 4x3">
  <a:themeElements>
    <a:clrScheme name="Custom 3">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0000FF"/>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1_Title 2 w/ Icons">
  <a:themeElements>
    <a:clrScheme name="NSC Palette">
      <a:dk1>
        <a:srgbClr val="003144"/>
      </a:dk1>
      <a:lt1>
        <a:srgbClr val="F2F2F2"/>
      </a:lt1>
      <a:dk2>
        <a:srgbClr val="003144"/>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38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4_Title w/ Icons">
  <a:themeElements>
    <a:clrScheme name="NSC Palette">
      <a:dk1>
        <a:srgbClr val="003144"/>
      </a:dk1>
      <a:lt1>
        <a:srgbClr val="F2F2F2"/>
      </a:lt1>
      <a:dk2>
        <a:srgbClr val="003144"/>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33_Clearinghouse PPT Template for 4x3">
  <a:themeElements>
    <a:clrScheme name="Custom 11">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0000FF"/>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12_Clearinghouse PPT Template for 4x3">
  <a:themeElements>
    <a:clrScheme name="Custom 11">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0000FF"/>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35_Clearinghouse PPT Template for 4x3">
  <a:themeElements>
    <a:clrScheme name="Custom 11">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0000FF"/>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36_Clearinghouse PPT Template for 4x3">
  <a:themeElements>
    <a:clrScheme name="Custom 11">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0000FF"/>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itle 2 w/ Icons">
  <a:themeElements>
    <a:clrScheme name="NSC Palette">
      <a:dk1>
        <a:srgbClr val="003144"/>
      </a:dk1>
      <a:lt1>
        <a:srgbClr val="F2F2F2"/>
      </a:lt1>
      <a:dk2>
        <a:srgbClr val="003144"/>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earinghouse PPT Template for 4x3 design template" id="{516E6359-E1C4-4A31-A1FF-2B16EAC65BC6}" vid="{E7268CBE-E264-4F8F-8D3A-F0B3588E17B1}"/>
    </a:ext>
  </a:extLst>
</a:theme>
</file>

<file path=ppt/theme/theme30.xml><?xml version="1.0" encoding="utf-8"?>
<a:theme xmlns:a="http://schemas.openxmlformats.org/drawingml/2006/main" name="19_Clearinghouse PPT Template for 4x3">
  <a:themeElements>
    <a:clrScheme name="Custom 11">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0000FF"/>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1.xml><?xml version="1.0" encoding="utf-8"?>
<a:theme xmlns:a="http://schemas.openxmlformats.org/drawingml/2006/main" name="47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Corporate_template">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28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4.xml><?xml version="1.0" encoding="utf-8"?>
<a:theme xmlns:a="http://schemas.openxmlformats.org/drawingml/2006/main" name="29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5.xml><?xml version="1.0" encoding="utf-8"?>
<a:theme xmlns:a="http://schemas.openxmlformats.org/drawingml/2006/main" name="13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earinghouse PPT Template for 4x3 design template" id="{516E6359-E1C4-4A31-A1FF-2B16EAC65BC6}" vid="{6257AEB0-47E0-45CE-AA6A-5C447270E3F5}"/>
    </a:ext>
  </a:extLst>
</a:theme>
</file>

<file path=ppt/theme/theme36.xml><?xml version="1.0" encoding="utf-8"?>
<a:theme xmlns:a="http://schemas.openxmlformats.org/drawingml/2006/main" name="14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earinghouse PPT Template for 4x3 design template" id="{516E6359-E1C4-4A31-A1FF-2B16EAC65BC6}" vid="{6257AEB0-47E0-45CE-AA6A-5C447270E3F5}"/>
    </a:ext>
  </a:extLst>
</a:theme>
</file>

<file path=ppt/theme/theme37.xml><?xml version="1.0" encoding="utf-8"?>
<a:theme xmlns:a="http://schemas.openxmlformats.org/drawingml/2006/main" name="18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earinghouse PPT Template for 4x3 design template" id="{516E6359-E1C4-4A31-A1FF-2B16EAC65BC6}" vid="{6257AEB0-47E0-45CE-AA6A-5C447270E3F5}"/>
    </a:ext>
  </a:extLst>
</a:theme>
</file>

<file path=ppt/theme/theme38.xml><?xml version="1.0" encoding="utf-8"?>
<a:theme xmlns:a="http://schemas.openxmlformats.org/drawingml/2006/main" name="20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earinghouse PPT Template for 4x3 design template" id="{516E6359-E1C4-4A31-A1FF-2B16EAC65BC6}" vid="{6257AEB0-47E0-45CE-AA6A-5C447270E3F5}"/>
    </a:ext>
  </a:extLst>
</a:theme>
</file>

<file path=ppt/theme/theme39.xml><?xml version="1.0" encoding="utf-8"?>
<a:theme xmlns:a="http://schemas.openxmlformats.org/drawingml/2006/main" name="21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earinghouse PPT Template for 4x3 design template" id="{516E6359-E1C4-4A31-A1FF-2B16EAC65BC6}" vid="{6257AEB0-47E0-45CE-AA6A-5C447270E3F5}"/>
    </a:ext>
  </a:extLst>
</a:theme>
</file>

<file path=ppt/theme/theme4.xml><?xml version="1.0" encoding="utf-8"?>
<a:theme xmlns:a="http://schemas.openxmlformats.org/drawingml/2006/main" name="Title 2 w/ No Ic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learinghouse PPT Template for 4x3 design template" id="{516E6359-E1C4-4A31-A1FF-2B16EAC65BC6}" vid="{B2C18734-2C27-4CCE-8A94-43C1CBC38721}"/>
    </a:ext>
  </a:extLst>
</a:theme>
</file>

<file path=ppt/theme/theme40.xml><?xml version="1.0" encoding="utf-8"?>
<a:theme xmlns:a="http://schemas.openxmlformats.org/drawingml/2006/main" name="23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earinghouse PPT Template for 4x3 design template" id="{516E6359-E1C4-4A31-A1FF-2B16EAC65BC6}" vid="{6257AEB0-47E0-45CE-AA6A-5C447270E3F5}"/>
    </a:ext>
  </a:extLst>
</a:theme>
</file>

<file path=ppt/theme/theme41.xml><?xml version="1.0" encoding="utf-8"?>
<a:theme xmlns:a="http://schemas.openxmlformats.org/drawingml/2006/main" name="24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2.xml><?xml version="1.0" encoding="utf-8"?>
<a:theme xmlns:a="http://schemas.openxmlformats.org/drawingml/2006/main" name="26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3.xml><?xml version="1.0" encoding="utf-8"?>
<a:theme xmlns:a="http://schemas.openxmlformats.org/drawingml/2006/main" name="Integral">
  <a:themeElements>
    <a:clrScheme name="Alliance">
      <a:dk1>
        <a:sysClr val="windowText" lastClr="000000"/>
      </a:dk1>
      <a:lt1>
        <a:sysClr val="window" lastClr="FFFFFF"/>
      </a:lt1>
      <a:dk2>
        <a:srgbClr val="242852"/>
      </a:dk2>
      <a:lt2>
        <a:srgbClr val="8BD6F6"/>
      </a:lt2>
      <a:accent1>
        <a:srgbClr val="1B75BB"/>
      </a:accent1>
      <a:accent2>
        <a:srgbClr val="1B75BB"/>
      </a:accent2>
      <a:accent3>
        <a:srgbClr val="C0D7EC"/>
      </a:accent3>
      <a:accent4>
        <a:srgbClr val="A5A5A5"/>
      </a:accent4>
      <a:accent5>
        <a:srgbClr val="92D050"/>
      </a:accent5>
      <a:accent6>
        <a:srgbClr val="002060"/>
      </a:accent6>
      <a:hlink>
        <a:srgbClr val="1B75BB"/>
      </a:hlink>
      <a:folHlink>
        <a:srgbClr val="7EB2E6"/>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44.xml><?xml version="1.0" encoding="utf-8"?>
<a:theme xmlns:a="http://schemas.openxmlformats.org/drawingml/2006/main" name="27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earinghouse PPT Template for 4x3 design template" id="{516E6359-E1C4-4A31-A1FF-2B16EAC65BC6}" vid="{6257AEB0-47E0-45CE-AA6A-5C447270E3F5}"/>
    </a:ext>
  </a:extLst>
</a:theme>
</file>

<file path=ppt/theme/theme45.xml><?xml version="1.0" encoding="utf-8"?>
<a:theme xmlns:a="http://schemas.openxmlformats.org/drawingml/2006/main" name="30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earinghouse PPT Template for 4x3 design template" id="{516E6359-E1C4-4A31-A1FF-2B16EAC65BC6}" vid="{6257AEB0-47E0-45CE-AA6A-5C447270E3F5}"/>
    </a:ext>
  </a:extLst>
</a:theme>
</file>

<file path=ppt/theme/theme46.xml><?xml version="1.0" encoding="utf-8"?>
<a:theme xmlns:a="http://schemas.openxmlformats.org/drawingml/2006/main" name="31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earinghouse PPT Template for 4x3 design template" id="{516E6359-E1C4-4A31-A1FF-2B16EAC65BC6}" vid="{6257AEB0-47E0-45CE-AA6A-5C447270E3F5}"/>
    </a:ext>
  </a:extLst>
</a:theme>
</file>

<file path=ppt/theme/theme47.xml><?xml version="1.0" encoding="utf-8"?>
<a:theme xmlns:a="http://schemas.openxmlformats.org/drawingml/2006/main" name="32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8.xml><?xml version="1.0" encoding="utf-8"?>
<a:theme xmlns:a="http://schemas.openxmlformats.org/drawingml/2006/main" name="34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earinghouse PPT Template for 4x3 design template" id="{516E6359-E1C4-4A31-A1FF-2B16EAC65BC6}" vid="{6257AEB0-47E0-45CE-AA6A-5C447270E3F5}"/>
    </a:ext>
  </a:extLst>
</a:theme>
</file>

<file path=ppt/theme/theme49.xml><?xml version="1.0" encoding="utf-8"?>
<a:theme xmlns:a="http://schemas.openxmlformats.org/drawingml/2006/main" name="Title w/ No Ic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earinghouse PPT Template for 4x3 design template" id="{516E6359-E1C4-4A31-A1FF-2B16EAC65BC6}" vid="{7AAD6002-342C-404A-BEFB-A0910955EC58}"/>
    </a:ext>
  </a:extLst>
</a:theme>
</file>

<file path=ppt/theme/theme5.xml><?xml version="1.0" encoding="utf-8"?>
<a:theme xmlns:a="http://schemas.openxmlformats.org/drawingml/2006/main" name="1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0.xml><?xml version="1.0" encoding="utf-8"?>
<a:theme xmlns:a="http://schemas.openxmlformats.org/drawingml/2006/main" name="37_Clearinghouse PPT Template for 4x3">
  <a:themeElements>
    <a:clrScheme name="Custom 3">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0000FF"/>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1.xml><?xml version="1.0" encoding="utf-8"?>
<a:theme xmlns:a="http://schemas.openxmlformats.org/drawingml/2006/main" name="39_Clearinghouse PPT Template for 4x3">
  <a:themeElements>
    <a:clrScheme name="Custom 3">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0000FF"/>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5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documentManagement>
    <_dlc_DocId xmlns="f8047542-2978-457f-9dfc-402c0d62b313">PSUAXQFHX7R7-257-112</_dlc_DocId>
    <_dlc_DocIdUrl xmlns="f8047542-2978-457f-9dfc-402c0d62b313">
      <Url>http://mynsc.studentclearinghouse.org/resources/Education Services/Client Services/HEO/_layouts/DocIdRedir.aspx?ID=PSUAXQFHX7R7-257-112</Url>
      <Description>PSUAXQFHX7R7-257-112</Description>
    </_dlc_DocIdUrl>
    <Description0 xmlns="7f997478-062e-49f8-b3fa-18415346ba9a">Transcript Services sales deck </Description0>
    <Service_x0020_Area xmlns="7f997478-062e-49f8-b3fa-18415346ba9a">Transcript Services</Service_x0020_Area>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14E07FCF3BD734BB79F9999DC909E7F" ma:contentTypeVersion="6" ma:contentTypeDescription="Create a new document." ma:contentTypeScope="" ma:versionID="bc2465e8864814d372bcebfcaa2af01a">
  <xsd:schema xmlns:xsd="http://www.w3.org/2001/XMLSchema" xmlns:xs="http://www.w3.org/2001/XMLSchema" xmlns:p="http://schemas.microsoft.com/office/2006/metadata/properties" xmlns:ns2="7f997478-062e-49f8-b3fa-18415346ba9a" xmlns:ns3="f8047542-2978-457f-9dfc-402c0d62b313" targetNamespace="http://schemas.microsoft.com/office/2006/metadata/properties" ma:root="true" ma:fieldsID="4f45fa4bb54430a2888bb0fa4be0b96e" ns2:_="" ns3:_="">
    <xsd:import namespace="7f997478-062e-49f8-b3fa-18415346ba9a"/>
    <xsd:import namespace="f8047542-2978-457f-9dfc-402c0d62b313"/>
    <xsd:element name="properties">
      <xsd:complexType>
        <xsd:sequence>
          <xsd:element name="documentManagement">
            <xsd:complexType>
              <xsd:all>
                <xsd:element ref="ns2:Description0" minOccurs="0"/>
                <xsd:element ref="ns3:_dlc_DocId" minOccurs="0"/>
                <xsd:element ref="ns3:_dlc_DocIdUrl" minOccurs="0"/>
                <xsd:element ref="ns3:_dlc_DocIdPersistId" minOccurs="0"/>
                <xsd:element ref="ns2:Service_x0020_Are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997478-062e-49f8-b3fa-18415346ba9a"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Note">
          <xsd:maxLength value="255"/>
        </xsd:restriction>
      </xsd:simpleType>
    </xsd:element>
    <xsd:element name="Service_x0020_Area" ma:index="13" nillable="true" ma:displayName="Service Area" ma:format="Dropdown" ma:internalName="Service_x0020_Area">
      <xsd:simpleType>
        <xsd:union memberTypes="dms:Text">
          <xsd:simpleType>
            <xsd:restriction base="dms:Choice">
              <xsd:enumeration value="ARC"/>
              <xsd:enumeration value="Enrollment Reporting"/>
              <xsd:enumeration value="Meteor"/>
              <xsd:enumeration value="Reverse Transfer"/>
              <xsd:enumeration value="StudentTracker for Colleges &amp; Universities"/>
              <xsd:enumeration value="StudentTracker for High Schools"/>
              <xsd:enumeration value="Transcript Services"/>
              <xsd:enumeration value="Verification Services"/>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f8047542-2978-457f-9dfc-402c0d62b313"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9"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DAF6F2-0008-4E61-A469-511E1DF5DD6E}">
  <ds:schemaRefs>
    <ds:schemaRef ds:uri="http://schemas.microsoft.com/sharepoint/events"/>
  </ds:schemaRefs>
</ds:datastoreItem>
</file>

<file path=customXml/itemProps2.xml><?xml version="1.0" encoding="utf-8"?>
<ds:datastoreItem xmlns:ds="http://schemas.openxmlformats.org/officeDocument/2006/customXml" ds:itemID="{E7B40D38-245B-4B5D-91B8-A5824E6C0DA2}">
  <ds:schemaRefs>
    <ds:schemaRef ds:uri="7f997478-062e-49f8-b3fa-18415346ba9a"/>
    <ds:schemaRef ds:uri="http://purl.org/dc/dcmitype/"/>
    <ds:schemaRef ds:uri="http://schemas.microsoft.com/office/infopath/2007/PartnerControls"/>
    <ds:schemaRef ds:uri="http://purl.org/dc/elements/1.1/"/>
    <ds:schemaRef ds:uri="http://schemas.microsoft.com/office/2006/documentManagement/types"/>
    <ds:schemaRef ds:uri="http://purl.org/dc/terms/"/>
    <ds:schemaRef ds:uri="http://schemas.microsoft.com/office/2006/metadata/properties"/>
    <ds:schemaRef ds:uri="http://schemas.openxmlformats.org/package/2006/metadata/core-properties"/>
    <ds:schemaRef ds:uri="f8047542-2978-457f-9dfc-402c0d62b313"/>
    <ds:schemaRef ds:uri="http://www.w3.org/XML/1998/namespace"/>
  </ds:schemaRefs>
</ds:datastoreItem>
</file>

<file path=customXml/itemProps3.xml><?xml version="1.0" encoding="utf-8"?>
<ds:datastoreItem xmlns:ds="http://schemas.openxmlformats.org/officeDocument/2006/customXml" ds:itemID="{4A09CCCC-4773-4306-B90F-09EA5847A2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f997478-062e-49f8-b3fa-18415346ba9a"/>
    <ds:schemaRef ds:uri="f8047542-2978-457f-9dfc-402c0d62b31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2B8BDF0C-54DA-42E5-98C7-9F2835B5018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15918</TotalTime>
  <Words>2988</Words>
  <Application>Microsoft Office PowerPoint</Application>
  <PresentationFormat>On-screen Show (4:3)</PresentationFormat>
  <Paragraphs>436</Paragraphs>
  <Slides>53</Slides>
  <Notes>31</Notes>
  <HiddenSlides>1</HiddenSlides>
  <MMClips>0</MMClips>
  <ScaleCrop>false</ScaleCrop>
  <HeadingPairs>
    <vt:vector size="6" baseType="variant">
      <vt:variant>
        <vt:lpstr>Fonts Used</vt:lpstr>
      </vt:variant>
      <vt:variant>
        <vt:i4>13</vt:i4>
      </vt:variant>
      <vt:variant>
        <vt:lpstr>Theme</vt:lpstr>
      </vt:variant>
      <vt:variant>
        <vt:i4>51</vt:i4>
      </vt:variant>
      <vt:variant>
        <vt:lpstr>Slide Titles</vt:lpstr>
      </vt:variant>
      <vt:variant>
        <vt:i4>53</vt:i4>
      </vt:variant>
    </vt:vector>
  </HeadingPairs>
  <TitlesOfParts>
    <vt:vector size="117" baseType="lpstr">
      <vt:lpstr>맑은 고딕</vt:lpstr>
      <vt:lpstr>Arial</vt:lpstr>
      <vt:lpstr>Arial Bold</vt:lpstr>
      <vt:lpstr>Arial Narrow</vt:lpstr>
      <vt:lpstr>Calibri</vt:lpstr>
      <vt:lpstr>Calibri Light</vt:lpstr>
      <vt:lpstr>Georgia</vt:lpstr>
      <vt:lpstr>Osaka</vt:lpstr>
      <vt:lpstr>Times New Roman</vt:lpstr>
      <vt:lpstr>Tw Cen MT</vt:lpstr>
      <vt:lpstr>Tw Cen MT Condensed</vt:lpstr>
      <vt:lpstr>Wingdings</vt:lpstr>
      <vt:lpstr>Wingdings 3</vt:lpstr>
      <vt:lpstr>Clearinghouse PPT Template for 4x3</vt:lpstr>
      <vt:lpstr>Title w/ Icons</vt:lpstr>
      <vt:lpstr>Title 2 w/ Icons</vt:lpstr>
      <vt:lpstr>Title 2 w/ No Icons</vt:lpstr>
      <vt:lpstr>1_Clearinghouse PPT Template for 4x3</vt:lpstr>
      <vt:lpstr>2_Clearinghouse PPT Template for 4x3</vt:lpstr>
      <vt:lpstr>3_Clearinghouse PPT Template for 4x3</vt:lpstr>
      <vt:lpstr>4_Clearinghouse PPT Template for 4x3</vt:lpstr>
      <vt:lpstr>5_Clearinghouse PPT Template for 4x3</vt:lpstr>
      <vt:lpstr>16_Clearinghouse PPT Template for 4x3</vt:lpstr>
      <vt:lpstr>6_Clearinghouse PPT Template for 4x3</vt:lpstr>
      <vt:lpstr>7_Clearinghouse PPT Template for 4x3</vt:lpstr>
      <vt:lpstr>8_Clearinghouse PPT Template for 4x3</vt:lpstr>
      <vt:lpstr>2_Title w/ Icons</vt:lpstr>
      <vt:lpstr>25_Clearinghouse PPT Template for 4x3</vt:lpstr>
      <vt:lpstr>11_Clearinghouse PPT Template for 4x3</vt:lpstr>
      <vt:lpstr>22_Clearinghouse PPT Template for 4x3</vt:lpstr>
      <vt:lpstr>2_Blank Presentation</vt:lpstr>
      <vt:lpstr>9_Clearinghouse PPT Template for 4x3</vt:lpstr>
      <vt:lpstr>15_Clearinghouse PPT Template for 4x3</vt:lpstr>
      <vt:lpstr>Office Theme</vt:lpstr>
      <vt:lpstr>17_Clearinghouse PPT Template for 4x3</vt:lpstr>
      <vt:lpstr>1_Title 2 w/ Icons</vt:lpstr>
      <vt:lpstr>38_Clearinghouse PPT Template for 4x3</vt:lpstr>
      <vt:lpstr>4_Title w/ Icons</vt:lpstr>
      <vt:lpstr>33_Clearinghouse PPT Template for 4x3</vt:lpstr>
      <vt:lpstr>12_Clearinghouse PPT Template for 4x3</vt:lpstr>
      <vt:lpstr>35_Clearinghouse PPT Template for 4x3</vt:lpstr>
      <vt:lpstr>36_Clearinghouse PPT Template for 4x3</vt:lpstr>
      <vt:lpstr>19_Clearinghouse PPT Template for 4x3</vt:lpstr>
      <vt:lpstr>47_Clearinghouse PPT Template for 4x3</vt:lpstr>
      <vt:lpstr>Corporate_template</vt:lpstr>
      <vt:lpstr>28_Clearinghouse PPT Template for 4x3</vt:lpstr>
      <vt:lpstr>29_Clearinghouse PPT Template for 4x3</vt:lpstr>
      <vt:lpstr>13_Clearinghouse PPT Template for 4x3</vt:lpstr>
      <vt:lpstr>14_Clearinghouse PPT Template for 4x3</vt:lpstr>
      <vt:lpstr>18_Clearinghouse PPT Template for 4x3</vt:lpstr>
      <vt:lpstr>20_Clearinghouse PPT Template for 4x3</vt:lpstr>
      <vt:lpstr>21_Clearinghouse PPT Template for 4x3</vt:lpstr>
      <vt:lpstr>23_Clearinghouse PPT Template for 4x3</vt:lpstr>
      <vt:lpstr>24_Clearinghouse PPT Template for 4x3</vt:lpstr>
      <vt:lpstr>26_Clearinghouse PPT Template for 4x3</vt:lpstr>
      <vt:lpstr>Integral</vt:lpstr>
      <vt:lpstr>27_Clearinghouse PPT Template for 4x3</vt:lpstr>
      <vt:lpstr>30_Clearinghouse PPT Template for 4x3</vt:lpstr>
      <vt:lpstr>31_Clearinghouse PPT Template for 4x3</vt:lpstr>
      <vt:lpstr>32_Clearinghouse PPT Template for 4x3</vt:lpstr>
      <vt:lpstr>34_Clearinghouse PPT Template for 4x3</vt:lpstr>
      <vt:lpstr>Title w/ No Icons</vt:lpstr>
      <vt:lpstr>37_Clearinghouse PPT Template for 4x3</vt:lpstr>
      <vt:lpstr>39_Clearinghouse PPT Template for 4x3</vt:lpstr>
      <vt:lpstr>Making the Most of Your Clearinghouse Services  </vt:lpstr>
      <vt:lpstr>Agenda</vt:lpstr>
      <vt:lpstr>Our Beginnings</vt:lpstr>
      <vt:lpstr>National Student Clearinghouse</vt:lpstr>
      <vt:lpstr>NSC is built on a “many to one to many” business model</vt:lpstr>
      <vt:lpstr>Our Value to You</vt:lpstr>
      <vt:lpstr>PowerPoint Presentation</vt:lpstr>
      <vt:lpstr>Enrollment Reporting and NSLDS</vt:lpstr>
      <vt:lpstr>PowerPoint Presentation</vt:lpstr>
      <vt:lpstr>The past three years of compliance changes have led to challenges across the education community including:</vt:lpstr>
      <vt:lpstr>We Emphasize Partnership</vt:lpstr>
      <vt:lpstr>2016 was a year of transformation…</vt:lpstr>
      <vt:lpstr>2016 and 2017 Highlights</vt:lpstr>
      <vt:lpstr>Future Enhancements for 2017</vt:lpstr>
      <vt:lpstr>NSC vs NSLDS Reporting </vt:lpstr>
      <vt:lpstr>NSC vs NSLDS Reporting </vt:lpstr>
      <vt:lpstr>NSC vs NSLDS Reporting </vt:lpstr>
      <vt:lpstr>The Big Four for 2017</vt:lpstr>
      <vt:lpstr>What’s New in Transcript Services </vt:lpstr>
      <vt:lpstr>Experience, Qualifications, and Success</vt:lpstr>
      <vt:lpstr>Value Proposition </vt:lpstr>
      <vt:lpstr>The Clearinghouse Solutions Now Include</vt:lpstr>
      <vt:lpstr>Integration Options</vt:lpstr>
      <vt:lpstr>What is Ellucian eTranscripts?</vt:lpstr>
      <vt:lpstr>What is PeopleSoft Integration? </vt:lpstr>
      <vt:lpstr>What is Generic API?</vt:lpstr>
      <vt:lpstr>What is Hosted Integration?</vt:lpstr>
      <vt:lpstr>Why Choose the Clearinghouse</vt:lpstr>
      <vt:lpstr>PowerPoint Presentation</vt:lpstr>
      <vt:lpstr>PowerPoint Presentation</vt:lpstr>
      <vt:lpstr>Why is Reverse Transfer Important?</vt:lpstr>
      <vt:lpstr>Why is Reverse Transfer Important?</vt:lpstr>
      <vt:lpstr>What is Reverse Transfer?</vt:lpstr>
      <vt:lpstr>PowerPoint Presentation</vt:lpstr>
      <vt:lpstr>StudentTracker Premium Services</vt:lpstr>
      <vt:lpstr>PowerPoint Presentation</vt:lpstr>
      <vt:lpstr>PowerPoint Presentation</vt:lpstr>
      <vt:lpstr>PowerPoint Presentation</vt:lpstr>
      <vt:lpstr>PowerPoint Presentation</vt:lpstr>
      <vt:lpstr>Creation of a Student Academic Portal</vt:lpstr>
      <vt:lpstr>PowerPoint Presentation</vt:lpstr>
      <vt:lpstr>PowerPoint Presentation</vt:lpstr>
      <vt:lpstr>Other Initiatives and our Research Center</vt:lpstr>
      <vt:lpstr>NSC is built on a “many to one to many” business model</vt:lpstr>
      <vt:lpstr>PowerPoint Presentation</vt:lpstr>
      <vt:lpstr>Veteran’s Compliance Re-Engineering Project</vt:lpstr>
      <vt:lpstr>Research Center</vt:lpstr>
      <vt:lpstr>Current Term Enrollment Estimates  Spring 2017</vt:lpstr>
      <vt:lpstr>Clearinghouse Academy</vt:lpstr>
      <vt:lpstr>Re-Discover the Clearinghouse Academy</vt:lpstr>
      <vt:lpstr>Online FAQs and Help Center</vt:lpstr>
      <vt:lpstr>Customer Service Levels &amp; Overview</vt:lpstr>
      <vt:lpstr>Join Us on Social Media!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Kathy Dugan</dc:creator>
  <cp:keywords>Clearinghouse, ppt, presentation, template, slide, standard</cp:keywords>
  <cp:lastModifiedBy>Administrator</cp:lastModifiedBy>
  <cp:revision>465</cp:revision>
  <cp:lastPrinted>2016-10-24T23:10:26Z</cp:lastPrinted>
  <dcterms:created xsi:type="dcterms:W3CDTF">2013-05-22T16:44:19Z</dcterms:created>
  <dcterms:modified xsi:type="dcterms:W3CDTF">2017-07-31T00:45:27Z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0x010100714E07FCF3BD734BB79F9999DC909E7F</vt:lpwstr>
  </property>
  <property fmtid="{D5CDD505-2E9C-101B-9397-08002B2CF9AE}" pid="3" name="Order">
    <vt:r8>9900</vt:r8>
  </property>
  <property fmtid="{D5CDD505-2E9C-101B-9397-08002B2CF9AE}" pid="4" name="URL">
    <vt:lpwstr/>
  </property>
  <property fmtid="{D5CDD505-2E9C-101B-9397-08002B2CF9AE}" pid="5" name="xd_ProgID">
    <vt:lpwstr/>
  </property>
  <property fmtid="{D5CDD505-2E9C-101B-9397-08002B2CF9AE}" pid="6" name="TemplateUrl">
    <vt:lpwstr/>
  </property>
  <property fmtid="{D5CDD505-2E9C-101B-9397-08002B2CF9AE}" pid="7" name="_dlc_DocIdItemGuid">
    <vt:lpwstr>035c6fd5-1493-4877-8f16-459b831db671</vt:lpwstr>
  </property>
  <property fmtid="{D5CDD505-2E9C-101B-9397-08002B2CF9AE}" pid="8" name="_NewReviewCycle">
    <vt:lpwstr/>
  </property>
</Properties>
</file>